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p:sldMasterIdLst>
    <p:sldMasterId id="2147483660" r:id="rId1"/>
  </p:sldMasterIdLst>
  <p:notesMasterIdLst>
    <p:notesMasterId r:id="rId22"/>
  </p:notesMasterIdLst>
  <p:sldIdLst>
    <p:sldId id="328" r:id="rId2"/>
    <p:sldId id="410" r:id="rId3"/>
    <p:sldId id="415" r:id="rId4"/>
    <p:sldId id="419" r:id="rId5"/>
    <p:sldId id="305" r:id="rId6"/>
    <p:sldId id="307" r:id="rId7"/>
    <p:sldId id="309" r:id="rId8"/>
    <p:sldId id="311" r:id="rId9"/>
    <p:sldId id="312" r:id="rId10"/>
    <p:sldId id="315" r:id="rId11"/>
    <p:sldId id="367" r:id="rId12"/>
    <p:sldId id="368" r:id="rId13"/>
    <p:sldId id="369" r:id="rId14"/>
    <p:sldId id="370" r:id="rId15"/>
    <p:sldId id="420" r:id="rId16"/>
    <p:sldId id="421" r:id="rId17"/>
    <p:sldId id="371" r:id="rId18"/>
    <p:sldId id="373" r:id="rId19"/>
    <p:sldId id="418" r:id="rId20"/>
    <p:sldId id="417"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ia, Dongge" initials="JD" lastIdx="1" clrIdx="0">
    <p:extLst>
      <p:ext uri="{19B8F6BF-5375-455C-9EA6-DF929625EA0E}">
        <p15:presenceInfo xmlns:p15="http://schemas.microsoft.com/office/powerpoint/2012/main" userId="S::DOJ14@pitt.edu::d21e8c7d-ccdd-4f8c-a100-bcfb559e260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472C4"/>
    <a:srgbClr val="ED7D31"/>
    <a:srgbClr val="00007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0A605B6-6FE2-4A97-8C4B-D002974C760A}" v="1" dt="2024-10-03T06:16:14.25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016" autoAdjust="0"/>
    <p:restoredTop sz="91877" autoAdjust="0"/>
  </p:normalViewPr>
  <p:slideViewPr>
    <p:cSldViewPr snapToGrid="0">
      <p:cViewPr varScale="1">
        <p:scale>
          <a:sx n="111" d="100"/>
          <a:sy n="111" d="100"/>
        </p:scale>
        <p:origin x="720"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commentAuthors" Target="commentAuthors.xml"/><Relationship Id="rId28"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ia, Dongge" userId="d21e8c7d-ccdd-4f8c-a100-bcfb559e2602" providerId="ADAL" clId="{00A605B6-6FE2-4A97-8C4B-D002974C760A}"/>
    <pc:docChg chg="undo custSel modSld">
      <pc:chgData name="Jia, Dongge" userId="d21e8c7d-ccdd-4f8c-a100-bcfb559e2602" providerId="ADAL" clId="{00A605B6-6FE2-4A97-8C4B-D002974C760A}" dt="2024-10-03T06:16:44.520" v="5" actId="1076"/>
      <pc:docMkLst>
        <pc:docMk/>
      </pc:docMkLst>
      <pc:sldChg chg="modSp">
        <pc:chgData name="Jia, Dongge" userId="d21e8c7d-ccdd-4f8c-a100-bcfb559e2602" providerId="ADAL" clId="{00A605B6-6FE2-4A97-8C4B-D002974C760A}" dt="2024-10-03T06:16:14.257" v="0" actId="20578"/>
        <pc:sldMkLst>
          <pc:docMk/>
          <pc:sldMk cId="2184377783" sldId="328"/>
        </pc:sldMkLst>
        <pc:spChg chg="mod">
          <ac:chgData name="Jia, Dongge" userId="d21e8c7d-ccdd-4f8c-a100-bcfb559e2602" providerId="ADAL" clId="{00A605B6-6FE2-4A97-8C4B-D002974C760A}" dt="2024-10-03T06:16:14.257" v="0" actId="20578"/>
          <ac:spMkLst>
            <pc:docMk/>
            <pc:sldMk cId="2184377783" sldId="328"/>
            <ac:spMk id="3" creationId="{00000000-0000-0000-0000-000000000000}"/>
          </ac:spMkLst>
        </pc:spChg>
      </pc:sldChg>
      <pc:sldChg chg="modSp mod">
        <pc:chgData name="Jia, Dongge" userId="d21e8c7d-ccdd-4f8c-a100-bcfb559e2602" providerId="ADAL" clId="{00A605B6-6FE2-4A97-8C4B-D002974C760A}" dt="2024-10-03T06:16:44.520" v="5" actId="1076"/>
        <pc:sldMkLst>
          <pc:docMk/>
          <pc:sldMk cId="61006034" sldId="373"/>
        </pc:sldMkLst>
        <pc:spChg chg="mod">
          <ac:chgData name="Jia, Dongge" userId="d21e8c7d-ccdd-4f8c-a100-bcfb559e2602" providerId="ADAL" clId="{00A605B6-6FE2-4A97-8C4B-D002974C760A}" dt="2024-10-03T06:16:44.520" v="5" actId="1076"/>
          <ac:spMkLst>
            <pc:docMk/>
            <pc:sldMk cId="61006034" sldId="373"/>
            <ac:spMk id="19" creationId="{13EF96DA-D0A0-E782-1CFB-10496B90AE95}"/>
          </ac:spMkLst>
        </pc:spChg>
      </pc:sldChg>
    </pc:docChg>
  </pc:docChgLst>
  <pc:docChgLst>
    <pc:chgData name="Jia, Dongge" userId="d21e8c7d-ccdd-4f8c-a100-bcfb559e2602" providerId="ADAL" clId="{4E6AB39F-71E5-4086-A844-A47AE03C3F8E}"/>
    <pc:docChg chg="custSel addSld modSld">
      <pc:chgData name="Jia, Dongge" userId="d21e8c7d-ccdd-4f8c-a100-bcfb559e2602" providerId="ADAL" clId="{4E6AB39F-71E5-4086-A844-A47AE03C3F8E}" dt="2024-08-26T02:20:06.126" v="54" actId="20577"/>
      <pc:docMkLst>
        <pc:docMk/>
      </pc:docMkLst>
      <pc:sldChg chg="modSp">
        <pc:chgData name="Jia, Dongge" userId="d21e8c7d-ccdd-4f8c-a100-bcfb559e2602" providerId="ADAL" clId="{4E6AB39F-71E5-4086-A844-A47AE03C3F8E}" dt="2024-08-26T02:19:42.131" v="49" actId="20577"/>
        <pc:sldMkLst>
          <pc:docMk/>
          <pc:sldMk cId="1463009113" sldId="420"/>
        </pc:sldMkLst>
        <pc:spChg chg="mod">
          <ac:chgData name="Jia, Dongge" userId="d21e8c7d-ccdd-4f8c-a100-bcfb559e2602" providerId="ADAL" clId="{4E6AB39F-71E5-4086-A844-A47AE03C3F8E}" dt="2024-08-26T02:19:42.131" v="49" actId="20577"/>
          <ac:spMkLst>
            <pc:docMk/>
            <pc:sldMk cId="1463009113" sldId="420"/>
            <ac:spMk id="2" creationId="{99831885-247D-5E69-F5DF-313EEA8A0EF6}"/>
          </ac:spMkLst>
        </pc:spChg>
      </pc:sldChg>
      <pc:sldChg chg="addSp delSp modSp add mod">
        <pc:chgData name="Jia, Dongge" userId="d21e8c7d-ccdd-4f8c-a100-bcfb559e2602" providerId="ADAL" clId="{4E6AB39F-71E5-4086-A844-A47AE03C3F8E}" dt="2024-08-26T02:20:06.126" v="54" actId="20577"/>
        <pc:sldMkLst>
          <pc:docMk/>
          <pc:sldMk cId="687437763" sldId="421"/>
        </pc:sldMkLst>
        <pc:spChg chg="mod">
          <ac:chgData name="Jia, Dongge" userId="d21e8c7d-ccdd-4f8c-a100-bcfb559e2602" providerId="ADAL" clId="{4E6AB39F-71E5-4086-A844-A47AE03C3F8E}" dt="2024-08-26T02:20:06.126" v="54" actId="20577"/>
          <ac:spMkLst>
            <pc:docMk/>
            <pc:sldMk cId="687437763" sldId="421"/>
            <ac:spMk id="2" creationId="{99831885-247D-5E69-F5DF-313EEA8A0EF6}"/>
          </ac:spMkLst>
        </pc:spChg>
        <pc:spChg chg="mod">
          <ac:chgData name="Jia, Dongge" userId="d21e8c7d-ccdd-4f8c-a100-bcfb559e2602" providerId="ADAL" clId="{4E6AB39F-71E5-4086-A844-A47AE03C3F8E}" dt="2024-08-25T18:13:29.534" v="19" actId="20577"/>
          <ac:spMkLst>
            <pc:docMk/>
            <pc:sldMk cId="687437763" sldId="421"/>
            <ac:spMk id="23" creationId="{D000896D-2B98-7B6E-9918-8753F71CCA19}"/>
          </ac:spMkLst>
        </pc:spChg>
        <pc:picChg chg="add mod">
          <ac:chgData name="Jia, Dongge" userId="d21e8c7d-ccdd-4f8c-a100-bcfb559e2602" providerId="ADAL" clId="{4E6AB39F-71E5-4086-A844-A47AE03C3F8E}" dt="2024-08-26T02:15:07.141" v="24" actId="1076"/>
          <ac:picMkLst>
            <pc:docMk/>
            <pc:sldMk cId="687437763" sldId="421"/>
            <ac:picMk id="5" creationId="{F3246A74-6BD6-28DF-4152-31C933B27741}"/>
          </ac:picMkLst>
        </pc:picChg>
        <pc:picChg chg="del">
          <ac:chgData name="Jia, Dongge" userId="d21e8c7d-ccdd-4f8c-a100-bcfb559e2602" providerId="ADAL" clId="{4E6AB39F-71E5-4086-A844-A47AE03C3F8E}" dt="2024-08-26T02:14:58.806" v="20" actId="478"/>
          <ac:picMkLst>
            <pc:docMk/>
            <pc:sldMk cId="687437763" sldId="421"/>
            <ac:picMk id="6" creationId="{600E07A0-4A04-42EB-B3CF-E9D92E0524E1}"/>
          </ac:picMkLst>
        </pc:picChg>
      </pc:sldChg>
    </pc:docChg>
  </pc:docChgLst>
  <pc:docChgLst>
    <pc:chgData name="Jia, Dongge" userId="d21e8c7d-ccdd-4f8c-a100-bcfb559e2602" providerId="ADAL" clId="{3295BA2F-A897-4965-884D-3E28759E1F98}"/>
    <pc:docChg chg="undo custSel addSld delSld modSld">
      <pc:chgData name="Jia, Dongge" userId="d21e8c7d-ccdd-4f8c-a100-bcfb559e2602" providerId="ADAL" clId="{3295BA2F-A897-4965-884D-3E28759E1F98}" dt="2024-05-21T19:51:38.777" v="457" actId="20577"/>
      <pc:docMkLst>
        <pc:docMk/>
      </pc:docMkLst>
      <pc:sldChg chg="addSp modSp mod">
        <pc:chgData name="Jia, Dongge" userId="d21e8c7d-ccdd-4f8c-a100-bcfb559e2602" providerId="ADAL" clId="{3295BA2F-A897-4965-884D-3E28759E1F98}" dt="2024-05-21T17:10:26.709" v="37" actId="20577"/>
        <pc:sldMkLst>
          <pc:docMk/>
          <pc:sldMk cId="3244939728" sldId="307"/>
        </pc:sldMkLst>
        <pc:spChg chg="add mod">
          <ac:chgData name="Jia, Dongge" userId="d21e8c7d-ccdd-4f8c-a100-bcfb559e2602" providerId="ADAL" clId="{3295BA2F-A897-4965-884D-3E28759E1F98}" dt="2024-05-21T17:10:22.961" v="33" actId="1036"/>
          <ac:spMkLst>
            <pc:docMk/>
            <pc:sldMk cId="3244939728" sldId="307"/>
            <ac:spMk id="6" creationId="{74185A31-4FDE-72D1-942E-FBB3B4BEDC28}"/>
          </ac:spMkLst>
        </pc:spChg>
        <pc:spChg chg="add mod">
          <ac:chgData name="Jia, Dongge" userId="d21e8c7d-ccdd-4f8c-a100-bcfb559e2602" providerId="ADAL" clId="{3295BA2F-A897-4965-884D-3E28759E1F98}" dt="2024-05-21T17:10:26.709" v="37" actId="20577"/>
          <ac:spMkLst>
            <pc:docMk/>
            <pc:sldMk cId="3244939728" sldId="307"/>
            <ac:spMk id="9" creationId="{77A72AC9-0F71-ABAC-B3A9-86C6B7D2D8D7}"/>
          </ac:spMkLst>
        </pc:spChg>
        <pc:cxnChg chg="mod">
          <ac:chgData name="Jia, Dongge" userId="d21e8c7d-ccdd-4f8c-a100-bcfb559e2602" providerId="ADAL" clId="{3295BA2F-A897-4965-884D-3E28759E1F98}" dt="2024-05-21T17:05:59.950" v="0"/>
          <ac:cxnSpMkLst>
            <pc:docMk/>
            <pc:sldMk cId="3244939728" sldId="307"/>
            <ac:cxnSpMk id="19" creationId="{46ABCA58-4599-624A-CAFD-F9C578F4A8E0}"/>
          </ac:cxnSpMkLst>
        </pc:cxnChg>
        <pc:cxnChg chg="mod">
          <ac:chgData name="Jia, Dongge" userId="d21e8c7d-ccdd-4f8c-a100-bcfb559e2602" providerId="ADAL" clId="{3295BA2F-A897-4965-884D-3E28759E1F98}" dt="2024-05-21T17:05:59.950" v="0"/>
          <ac:cxnSpMkLst>
            <pc:docMk/>
            <pc:sldMk cId="3244939728" sldId="307"/>
            <ac:cxnSpMk id="20" creationId="{46287A73-9EB8-620A-E2FB-5E27B993B5F3}"/>
          </ac:cxnSpMkLst>
        </pc:cxnChg>
        <pc:cxnChg chg="mod">
          <ac:chgData name="Jia, Dongge" userId="d21e8c7d-ccdd-4f8c-a100-bcfb559e2602" providerId="ADAL" clId="{3295BA2F-A897-4965-884D-3E28759E1F98}" dt="2024-05-21T17:05:59.950" v="0"/>
          <ac:cxnSpMkLst>
            <pc:docMk/>
            <pc:sldMk cId="3244939728" sldId="307"/>
            <ac:cxnSpMk id="21" creationId="{850AFBFC-330F-BDD0-9020-A14BDC06C6D1}"/>
          </ac:cxnSpMkLst>
        </pc:cxnChg>
        <pc:cxnChg chg="mod">
          <ac:chgData name="Jia, Dongge" userId="d21e8c7d-ccdd-4f8c-a100-bcfb559e2602" providerId="ADAL" clId="{3295BA2F-A897-4965-884D-3E28759E1F98}" dt="2024-05-21T17:05:59.950" v="0"/>
          <ac:cxnSpMkLst>
            <pc:docMk/>
            <pc:sldMk cId="3244939728" sldId="307"/>
            <ac:cxnSpMk id="23" creationId="{FA341A56-EC7F-AF46-9AE1-C94EEE44251F}"/>
          </ac:cxnSpMkLst>
        </pc:cxnChg>
        <pc:cxnChg chg="mod">
          <ac:chgData name="Jia, Dongge" userId="d21e8c7d-ccdd-4f8c-a100-bcfb559e2602" providerId="ADAL" clId="{3295BA2F-A897-4965-884D-3E28759E1F98}" dt="2024-05-21T17:05:59.950" v="0"/>
          <ac:cxnSpMkLst>
            <pc:docMk/>
            <pc:sldMk cId="3244939728" sldId="307"/>
            <ac:cxnSpMk id="25" creationId="{7459BB90-CB58-64E7-81D6-A0BA67973842}"/>
          </ac:cxnSpMkLst>
        </pc:cxnChg>
      </pc:sldChg>
      <pc:sldChg chg="modSp mod">
        <pc:chgData name="Jia, Dongge" userId="d21e8c7d-ccdd-4f8c-a100-bcfb559e2602" providerId="ADAL" clId="{3295BA2F-A897-4965-884D-3E28759E1F98}" dt="2024-05-21T19:51:34.597" v="455" actId="20577"/>
        <pc:sldMkLst>
          <pc:docMk/>
          <pc:sldMk cId="2787955407" sldId="312"/>
        </pc:sldMkLst>
        <pc:spChg chg="mod">
          <ac:chgData name="Jia, Dongge" userId="d21e8c7d-ccdd-4f8c-a100-bcfb559e2602" providerId="ADAL" clId="{3295BA2F-A897-4965-884D-3E28759E1F98}" dt="2024-05-21T19:51:34.597" v="455" actId="20577"/>
          <ac:spMkLst>
            <pc:docMk/>
            <pc:sldMk cId="2787955407" sldId="312"/>
            <ac:spMk id="7" creationId="{CD2CE51C-C44B-ADD7-05A4-181ECD4C9418}"/>
          </ac:spMkLst>
        </pc:spChg>
      </pc:sldChg>
      <pc:sldChg chg="addSp delSp modSp mod">
        <pc:chgData name="Jia, Dongge" userId="d21e8c7d-ccdd-4f8c-a100-bcfb559e2602" providerId="ADAL" clId="{3295BA2F-A897-4965-884D-3E28759E1F98}" dt="2024-05-21T17:37:25.077" v="164"/>
        <pc:sldMkLst>
          <pc:docMk/>
          <pc:sldMk cId="1963770258" sldId="315"/>
        </pc:sldMkLst>
        <pc:spChg chg="mod">
          <ac:chgData name="Jia, Dongge" userId="d21e8c7d-ccdd-4f8c-a100-bcfb559e2602" providerId="ADAL" clId="{3295BA2F-A897-4965-884D-3E28759E1F98}" dt="2024-05-21T17:16:08.324" v="75" actId="1076"/>
          <ac:spMkLst>
            <pc:docMk/>
            <pc:sldMk cId="1963770258" sldId="315"/>
            <ac:spMk id="3" creationId="{6ABE0DFC-CDFA-D800-CD1C-0B4517D735CF}"/>
          </ac:spMkLst>
        </pc:spChg>
        <pc:spChg chg="add del mod">
          <ac:chgData name="Jia, Dongge" userId="d21e8c7d-ccdd-4f8c-a100-bcfb559e2602" providerId="ADAL" clId="{3295BA2F-A897-4965-884D-3E28759E1F98}" dt="2024-05-21T17:19:56.839" v="112" actId="478"/>
          <ac:spMkLst>
            <pc:docMk/>
            <pc:sldMk cId="1963770258" sldId="315"/>
            <ac:spMk id="8" creationId="{8DDC61F5-F899-2422-76E4-FA6C7DA541F4}"/>
          </ac:spMkLst>
        </pc:spChg>
        <pc:spChg chg="del">
          <ac:chgData name="Jia, Dongge" userId="d21e8c7d-ccdd-4f8c-a100-bcfb559e2602" providerId="ADAL" clId="{3295BA2F-A897-4965-884D-3E28759E1F98}" dt="2024-05-21T17:13:04.162" v="47" actId="478"/>
          <ac:spMkLst>
            <pc:docMk/>
            <pc:sldMk cId="1963770258" sldId="315"/>
            <ac:spMk id="33" creationId="{396A7E90-3F11-72BF-F7D4-DE26E96451B8}"/>
          </ac:spMkLst>
        </pc:spChg>
        <pc:spChg chg="del">
          <ac:chgData name="Jia, Dongge" userId="d21e8c7d-ccdd-4f8c-a100-bcfb559e2602" providerId="ADAL" clId="{3295BA2F-A897-4965-884D-3E28759E1F98}" dt="2024-05-21T17:13:04.162" v="47" actId="478"/>
          <ac:spMkLst>
            <pc:docMk/>
            <pc:sldMk cId="1963770258" sldId="315"/>
            <ac:spMk id="35" creationId="{C4295958-1D16-956F-7900-3CCDE7341265}"/>
          </ac:spMkLst>
        </pc:spChg>
        <pc:spChg chg="del">
          <ac:chgData name="Jia, Dongge" userId="d21e8c7d-ccdd-4f8c-a100-bcfb559e2602" providerId="ADAL" clId="{3295BA2F-A897-4965-884D-3E28759E1F98}" dt="2024-05-21T17:13:04.162" v="47" actId="478"/>
          <ac:spMkLst>
            <pc:docMk/>
            <pc:sldMk cId="1963770258" sldId="315"/>
            <ac:spMk id="37" creationId="{7E820282-9378-1993-6BCB-8C769FD00161}"/>
          </ac:spMkLst>
        </pc:spChg>
        <pc:spChg chg="del">
          <ac:chgData name="Jia, Dongge" userId="d21e8c7d-ccdd-4f8c-a100-bcfb559e2602" providerId="ADAL" clId="{3295BA2F-A897-4965-884D-3E28759E1F98}" dt="2024-05-21T17:13:04.162" v="47" actId="478"/>
          <ac:spMkLst>
            <pc:docMk/>
            <pc:sldMk cId="1963770258" sldId="315"/>
            <ac:spMk id="39" creationId="{574C6EBE-BA11-348F-D632-A06EC9195CA2}"/>
          </ac:spMkLst>
        </pc:spChg>
        <pc:spChg chg="mod">
          <ac:chgData name="Jia, Dongge" userId="d21e8c7d-ccdd-4f8c-a100-bcfb559e2602" providerId="ADAL" clId="{3295BA2F-A897-4965-884D-3E28759E1F98}" dt="2024-05-21T17:20:04.972" v="113" actId="2085"/>
          <ac:spMkLst>
            <pc:docMk/>
            <pc:sldMk cId="1963770258" sldId="315"/>
            <ac:spMk id="62" creationId="{0F8E3E4E-2B41-EE90-D7F9-73658AC7EDFA}"/>
          </ac:spMkLst>
        </pc:spChg>
        <pc:spChg chg="del mod">
          <ac:chgData name="Jia, Dongge" userId="d21e8c7d-ccdd-4f8c-a100-bcfb559e2602" providerId="ADAL" clId="{3295BA2F-A897-4965-884D-3E28759E1F98}" dt="2024-05-21T17:20:08.526" v="114" actId="478"/>
          <ac:spMkLst>
            <pc:docMk/>
            <pc:sldMk cId="1963770258" sldId="315"/>
            <ac:spMk id="63" creationId="{AF189D09-87E2-6619-59EB-90AA55B0FF8C}"/>
          </ac:spMkLst>
        </pc:spChg>
        <pc:spChg chg="mod">
          <ac:chgData name="Jia, Dongge" userId="d21e8c7d-ccdd-4f8c-a100-bcfb559e2602" providerId="ADAL" clId="{3295BA2F-A897-4965-884D-3E28759E1F98}" dt="2024-05-21T17:36:36.081" v="158"/>
          <ac:spMkLst>
            <pc:docMk/>
            <pc:sldMk cId="1963770258" sldId="315"/>
            <ac:spMk id="129" creationId="{6BF9450B-0DB5-60A8-0343-7B90D4EE709A}"/>
          </ac:spMkLst>
        </pc:spChg>
        <pc:spChg chg="mod">
          <ac:chgData name="Jia, Dongge" userId="d21e8c7d-ccdd-4f8c-a100-bcfb559e2602" providerId="ADAL" clId="{3295BA2F-A897-4965-884D-3E28759E1F98}" dt="2024-05-21T17:36:36.081" v="158"/>
          <ac:spMkLst>
            <pc:docMk/>
            <pc:sldMk cId="1963770258" sldId="315"/>
            <ac:spMk id="131" creationId="{79656337-C2B0-A3EE-5EF7-C10529076215}"/>
          </ac:spMkLst>
        </pc:spChg>
        <pc:spChg chg="mod">
          <ac:chgData name="Jia, Dongge" userId="d21e8c7d-ccdd-4f8c-a100-bcfb559e2602" providerId="ADAL" clId="{3295BA2F-A897-4965-884D-3E28759E1F98}" dt="2024-05-21T17:36:36.081" v="158"/>
          <ac:spMkLst>
            <pc:docMk/>
            <pc:sldMk cId="1963770258" sldId="315"/>
            <ac:spMk id="132" creationId="{D142C9F0-AA36-CF9E-7057-59E33C9A4B39}"/>
          </ac:spMkLst>
        </pc:spChg>
        <pc:spChg chg="mod">
          <ac:chgData name="Jia, Dongge" userId="d21e8c7d-ccdd-4f8c-a100-bcfb559e2602" providerId="ADAL" clId="{3295BA2F-A897-4965-884D-3E28759E1F98}" dt="2024-05-21T17:36:36.081" v="158"/>
          <ac:spMkLst>
            <pc:docMk/>
            <pc:sldMk cId="1963770258" sldId="315"/>
            <ac:spMk id="133" creationId="{6C319420-7BA2-FC3C-D47E-19C9EC05E823}"/>
          </ac:spMkLst>
        </pc:spChg>
        <pc:spChg chg="mod">
          <ac:chgData name="Jia, Dongge" userId="d21e8c7d-ccdd-4f8c-a100-bcfb559e2602" providerId="ADAL" clId="{3295BA2F-A897-4965-884D-3E28759E1F98}" dt="2024-05-21T17:36:36.081" v="158"/>
          <ac:spMkLst>
            <pc:docMk/>
            <pc:sldMk cId="1963770258" sldId="315"/>
            <ac:spMk id="134" creationId="{D42F8FE5-E909-8024-1E74-DE594EFDB5A0}"/>
          </ac:spMkLst>
        </pc:spChg>
        <pc:spChg chg="mod">
          <ac:chgData name="Jia, Dongge" userId="d21e8c7d-ccdd-4f8c-a100-bcfb559e2602" providerId="ADAL" clId="{3295BA2F-A897-4965-884D-3E28759E1F98}" dt="2024-05-21T17:36:36.081" v="158"/>
          <ac:spMkLst>
            <pc:docMk/>
            <pc:sldMk cId="1963770258" sldId="315"/>
            <ac:spMk id="136" creationId="{97B9F384-34B3-250F-F0FD-90F0B37F0E1F}"/>
          </ac:spMkLst>
        </pc:spChg>
        <pc:spChg chg="mod">
          <ac:chgData name="Jia, Dongge" userId="d21e8c7d-ccdd-4f8c-a100-bcfb559e2602" providerId="ADAL" clId="{3295BA2F-A897-4965-884D-3E28759E1F98}" dt="2024-05-21T17:36:36.081" v="158"/>
          <ac:spMkLst>
            <pc:docMk/>
            <pc:sldMk cId="1963770258" sldId="315"/>
            <ac:spMk id="137" creationId="{5E50D94D-C84A-C158-3C12-BAF672B4AD38}"/>
          </ac:spMkLst>
        </pc:spChg>
        <pc:grpChg chg="del">
          <ac:chgData name="Jia, Dongge" userId="d21e8c7d-ccdd-4f8c-a100-bcfb559e2602" providerId="ADAL" clId="{3295BA2F-A897-4965-884D-3E28759E1F98}" dt="2024-05-21T17:33:25.906" v="145" actId="478"/>
          <ac:grpSpMkLst>
            <pc:docMk/>
            <pc:sldMk cId="1963770258" sldId="315"/>
            <ac:grpSpMk id="75" creationId="{9F307345-62B5-55E6-4D38-E53254E13603}"/>
          </ac:grpSpMkLst>
        </pc:grpChg>
        <pc:grpChg chg="add mod ord">
          <ac:chgData name="Jia, Dongge" userId="d21e8c7d-ccdd-4f8c-a100-bcfb559e2602" providerId="ADAL" clId="{3295BA2F-A897-4965-884D-3E28759E1F98}" dt="2024-05-21T17:37:15.834" v="163" actId="166"/>
          <ac:grpSpMkLst>
            <pc:docMk/>
            <pc:sldMk cId="1963770258" sldId="315"/>
            <ac:grpSpMk id="127" creationId="{3B00266F-7BB6-1439-2461-9A0350742A8C}"/>
          </ac:grpSpMkLst>
        </pc:grpChg>
        <pc:picChg chg="mod">
          <ac:chgData name="Jia, Dongge" userId="d21e8c7d-ccdd-4f8c-a100-bcfb559e2602" providerId="ADAL" clId="{3295BA2F-A897-4965-884D-3E28759E1F98}" dt="2024-05-21T17:20:04.972" v="113" actId="2085"/>
          <ac:picMkLst>
            <pc:docMk/>
            <pc:sldMk cId="1963770258" sldId="315"/>
            <ac:picMk id="12" creationId="{E1B2E40A-E557-C2AF-AB4A-93859253BA2C}"/>
          </ac:picMkLst>
        </pc:picChg>
        <pc:picChg chg="del mod">
          <ac:chgData name="Jia, Dongge" userId="d21e8c7d-ccdd-4f8c-a100-bcfb559e2602" providerId="ADAL" clId="{3295BA2F-A897-4965-884D-3E28759E1F98}" dt="2024-05-21T17:37:02.165" v="162" actId="478"/>
          <ac:picMkLst>
            <pc:docMk/>
            <pc:sldMk cId="1963770258" sldId="315"/>
            <ac:picMk id="128" creationId="{8FC26598-5763-5ED0-A3A4-333F8CEDAC85}"/>
          </ac:picMkLst>
        </pc:picChg>
        <pc:cxnChg chg="add mod">
          <ac:chgData name="Jia, Dongge" userId="d21e8c7d-ccdd-4f8c-a100-bcfb559e2602" providerId="ADAL" clId="{3295BA2F-A897-4965-884D-3E28759E1F98}" dt="2024-05-21T17:33:52.539" v="146" actId="208"/>
          <ac:cxnSpMkLst>
            <pc:docMk/>
            <pc:sldMk cId="1963770258" sldId="315"/>
            <ac:cxnSpMk id="6" creationId="{D0E7E043-6D3C-72A1-0A6F-3F18E3482AFB}"/>
          </ac:cxnSpMkLst>
        </pc:cxnChg>
        <pc:cxnChg chg="add mod">
          <ac:chgData name="Jia, Dongge" userId="d21e8c7d-ccdd-4f8c-a100-bcfb559e2602" providerId="ADAL" clId="{3295BA2F-A897-4965-884D-3E28759E1F98}" dt="2024-05-21T17:34:06.914" v="147" actId="208"/>
          <ac:cxnSpMkLst>
            <pc:docMk/>
            <pc:sldMk cId="1963770258" sldId="315"/>
            <ac:cxnSpMk id="13" creationId="{291495FC-3F69-D399-56DF-D8810E87E7F8}"/>
          </ac:cxnSpMkLst>
        </pc:cxnChg>
        <pc:cxnChg chg="add mod">
          <ac:chgData name="Jia, Dongge" userId="d21e8c7d-ccdd-4f8c-a100-bcfb559e2602" providerId="ADAL" clId="{3295BA2F-A897-4965-884D-3E28759E1F98}" dt="2024-05-21T17:34:06.914" v="147" actId="208"/>
          <ac:cxnSpMkLst>
            <pc:docMk/>
            <pc:sldMk cId="1963770258" sldId="315"/>
            <ac:cxnSpMk id="17" creationId="{B06B2C23-5384-EC10-4094-195889A3BEC3}"/>
          </ac:cxnSpMkLst>
        </pc:cxnChg>
        <pc:cxnChg chg="add mod">
          <ac:chgData name="Jia, Dongge" userId="d21e8c7d-ccdd-4f8c-a100-bcfb559e2602" providerId="ADAL" clId="{3295BA2F-A897-4965-884D-3E28759E1F98}" dt="2024-05-21T17:34:15.570" v="150" actId="208"/>
          <ac:cxnSpMkLst>
            <pc:docMk/>
            <pc:sldMk cId="1963770258" sldId="315"/>
            <ac:cxnSpMk id="20" creationId="{71A8FD79-D570-11E8-9E76-74696D1CF069}"/>
          </ac:cxnSpMkLst>
        </pc:cxnChg>
        <pc:cxnChg chg="add mod">
          <ac:chgData name="Jia, Dongge" userId="d21e8c7d-ccdd-4f8c-a100-bcfb559e2602" providerId="ADAL" clId="{3295BA2F-A897-4965-884D-3E28759E1F98}" dt="2024-05-21T17:36:08.706" v="157" actId="208"/>
          <ac:cxnSpMkLst>
            <pc:docMk/>
            <pc:sldMk cId="1963770258" sldId="315"/>
            <ac:cxnSpMk id="22" creationId="{E2F4AB23-E554-916E-119E-3DD419E6F1EE}"/>
          </ac:cxnSpMkLst>
        </pc:cxnChg>
        <pc:cxnChg chg="add mod">
          <ac:chgData name="Jia, Dongge" userId="d21e8c7d-ccdd-4f8c-a100-bcfb559e2602" providerId="ADAL" clId="{3295BA2F-A897-4965-884D-3E28759E1F98}" dt="2024-05-21T17:36:08.706" v="157" actId="208"/>
          <ac:cxnSpMkLst>
            <pc:docMk/>
            <pc:sldMk cId="1963770258" sldId="315"/>
            <ac:cxnSpMk id="24" creationId="{2D821600-88E9-8C2E-A8C7-1D59F8EEB535}"/>
          </ac:cxnSpMkLst>
        </pc:cxnChg>
        <pc:cxnChg chg="mod">
          <ac:chgData name="Jia, Dongge" userId="d21e8c7d-ccdd-4f8c-a100-bcfb559e2602" providerId="ADAL" clId="{3295BA2F-A897-4965-884D-3E28759E1F98}" dt="2024-05-21T17:20:04.972" v="113" actId="2085"/>
          <ac:cxnSpMkLst>
            <pc:docMk/>
            <pc:sldMk cId="1963770258" sldId="315"/>
            <ac:cxnSpMk id="26" creationId="{73FFCF09-4011-074C-6F46-A7D130FDDD0E}"/>
          </ac:cxnSpMkLst>
        </pc:cxnChg>
        <pc:cxnChg chg="add del mod">
          <ac:chgData name="Jia, Dongge" userId="d21e8c7d-ccdd-4f8c-a100-bcfb559e2602" providerId="ADAL" clId="{3295BA2F-A897-4965-884D-3E28759E1F98}" dt="2024-05-21T17:34:12.078" v="149" actId="478"/>
          <ac:cxnSpMkLst>
            <pc:docMk/>
            <pc:sldMk cId="1963770258" sldId="315"/>
            <ac:cxnSpMk id="27" creationId="{37EB06C7-CAD6-B77C-F6FC-8EBDA5E576F3}"/>
          </ac:cxnSpMkLst>
        </pc:cxnChg>
        <pc:cxnChg chg="add mod">
          <ac:chgData name="Jia, Dongge" userId="d21e8c7d-ccdd-4f8c-a100-bcfb559e2602" providerId="ADAL" clId="{3295BA2F-A897-4965-884D-3E28759E1F98}" dt="2024-05-21T17:35:22.977" v="155" actId="208"/>
          <ac:cxnSpMkLst>
            <pc:docMk/>
            <pc:sldMk cId="1963770258" sldId="315"/>
            <ac:cxnSpMk id="29" creationId="{EFD96B25-1418-B513-4870-FF3DF27907E4}"/>
          </ac:cxnSpMkLst>
        </pc:cxnChg>
        <pc:cxnChg chg="add mod">
          <ac:chgData name="Jia, Dongge" userId="d21e8c7d-ccdd-4f8c-a100-bcfb559e2602" providerId="ADAL" clId="{3295BA2F-A897-4965-884D-3E28759E1F98}" dt="2024-05-21T17:36:08.706" v="157" actId="208"/>
          <ac:cxnSpMkLst>
            <pc:docMk/>
            <pc:sldMk cId="1963770258" sldId="315"/>
            <ac:cxnSpMk id="31" creationId="{B1335177-4F36-D025-137E-16922D6DB682}"/>
          </ac:cxnSpMkLst>
        </pc:cxnChg>
        <pc:cxnChg chg="add mod">
          <ac:chgData name="Jia, Dongge" userId="d21e8c7d-ccdd-4f8c-a100-bcfb559e2602" providerId="ADAL" clId="{3295BA2F-A897-4965-884D-3E28759E1F98}" dt="2024-05-21T17:36:08.706" v="157" actId="208"/>
          <ac:cxnSpMkLst>
            <pc:docMk/>
            <pc:sldMk cId="1963770258" sldId="315"/>
            <ac:cxnSpMk id="34" creationId="{928D8B6B-2B91-EF6A-183D-9CF80545A3A9}"/>
          </ac:cxnSpMkLst>
        </pc:cxnChg>
        <pc:cxnChg chg="add mod">
          <ac:chgData name="Jia, Dongge" userId="d21e8c7d-ccdd-4f8c-a100-bcfb559e2602" providerId="ADAL" clId="{3295BA2F-A897-4965-884D-3E28759E1F98}" dt="2024-05-21T17:36:08.706" v="157" actId="208"/>
          <ac:cxnSpMkLst>
            <pc:docMk/>
            <pc:sldMk cId="1963770258" sldId="315"/>
            <ac:cxnSpMk id="38" creationId="{2806595E-9A4B-D797-CCBC-E8C332C6F8B1}"/>
          </ac:cxnSpMkLst>
        </pc:cxnChg>
        <pc:cxnChg chg="add mod">
          <ac:chgData name="Jia, Dongge" userId="d21e8c7d-ccdd-4f8c-a100-bcfb559e2602" providerId="ADAL" clId="{3295BA2F-A897-4965-884D-3E28759E1F98}" dt="2024-05-21T17:36:08.706" v="157" actId="208"/>
          <ac:cxnSpMkLst>
            <pc:docMk/>
            <pc:sldMk cId="1963770258" sldId="315"/>
            <ac:cxnSpMk id="41" creationId="{B0D815B3-F7B6-0C82-249C-4B5D4DB7EFB7}"/>
          </ac:cxnSpMkLst>
        </pc:cxnChg>
        <pc:cxnChg chg="add mod">
          <ac:chgData name="Jia, Dongge" userId="d21e8c7d-ccdd-4f8c-a100-bcfb559e2602" providerId="ADAL" clId="{3295BA2F-A897-4965-884D-3E28759E1F98}" dt="2024-05-21T17:36:08.706" v="157" actId="208"/>
          <ac:cxnSpMkLst>
            <pc:docMk/>
            <pc:sldMk cId="1963770258" sldId="315"/>
            <ac:cxnSpMk id="43" creationId="{58A20F53-003D-BD62-7D51-261F6CC58F33}"/>
          </ac:cxnSpMkLst>
        </pc:cxnChg>
        <pc:cxnChg chg="mod">
          <ac:chgData name="Jia, Dongge" userId="d21e8c7d-ccdd-4f8c-a100-bcfb559e2602" providerId="ADAL" clId="{3295BA2F-A897-4965-884D-3E28759E1F98}" dt="2024-05-21T17:20:04.972" v="113" actId="2085"/>
          <ac:cxnSpMkLst>
            <pc:docMk/>
            <pc:sldMk cId="1963770258" sldId="315"/>
            <ac:cxnSpMk id="45" creationId="{F18CD05F-237E-0498-A820-4A510521E063}"/>
          </ac:cxnSpMkLst>
        </pc:cxnChg>
        <pc:cxnChg chg="add mod">
          <ac:chgData name="Jia, Dongge" userId="d21e8c7d-ccdd-4f8c-a100-bcfb559e2602" providerId="ADAL" clId="{3295BA2F-A897-4965-884D-3E28759E1F98}" dt="2024-05-21T17:36:08.706" v="157" actId="208"/>
          <ac:cxnSpMkLst>
            <pc:docMk/>
            <pc:sldMk cId="1963770258" sldId="315"/>
            <ac:cxnSpMk id="46" creationId="{23139525-0C50-B15C-4741-970ACB816A55}"/>
          </ac:cxnSpMkLst>
        </pc:cxnChg>
        <pc:cxnChg chg="add mod">
          <ac:chgData name="Jia, Dongge" userId="d21e8c7d-ccdd-4f8c-a100-bcfb559e2602" providerId="ADAL" clId="{3295BA2F-A897-4965-884D-3E28759E1F98}" dt="2024-05-21T17:36:08.706" v="157" actId="208"/>
          <ac:cxnSpMkLst>
            <pc:docMk/>
            <pc:sldMk cId="1963770258" sldId="315"/>
            <ac:cxnSpMk id="48" creationId="{97DED870-5633-2196-CB4E-FFCE0AF8940E}"/>
          </ac:cxnSpMkLst>
        </pc:cxnChg>
        <pc:cxnChg chg="add mod">
          <ac:chgData name="Jia, Dongge" userId="d21e8c7d-ccdd-4f8c-a100-bcfb559e2602" providerId="ADAL" clId="{3295BA2F-A897-4965-884D-3E28759E1F98}" dt="2024-05-21T17:35:22.977" v="155" actId="208"/>
          <ac:cxnSpMkLst>
            <pc:docMk/>
            <pc:sldMk cId="1963770258" sldId="315"/>
            <ac:cxnSpMk id="50" creationId="{0F6EF015-5DD5-4173-E69B-84C905500430}"/>
          </ac:cxnSpMkLst>
        </pc:cxnChg>
        <pc:cxnChg chg="add mod">
          <ac:chgData name="Jia, Dongge" userId="d21e8c7d-ccdd-4f8c-a100-bcfb559e2602" providerId="ADAL" clId="{3295BA2F-A897-4965-884D-3E28759E1F98}" dt="2024-05-21T17:36:08.706" v="157" actId="208"/>
          <ac:cxnSpMkLst>
            <pc:docMk/>
            <pc:sldMk cId="1963770258" sldId="315"/>
            <ac:cxnSpMk id="52" creationId="{D1E8E92B-61A9-A89B-489E-508FF4C5C6B8}"/>
          </ac:cxnSpMkLst>
        </pc:cxnChg>
        <pc:cxnChg chg="add mod">
          <ac:chgData name="Jia, Dongge" userId="d21e8c7d-ccdd-4f8c-a100-bcfb559e2602" providerId="ADAL" clId="{3295BA2F-A897-4965-884D-3E28759E1F98}" dt="2024-05-21T17:36:08.706" v="157" actId="208"/>
          <ac:cxnSpMkLst>
            <pc:docMk/>
            <pc:sldMk cId="1963770258" sldId="315"/>
            <ac:cxnSpMk id="54" creationId="{F876DC2A-89C4-FE10-16F3-1EEA6C331C8A}"/>
          </ac:cxnSpMkLst>
        </pc:cxnChg>
        <pc:cxnChg chg="add mod">
          <ac:chgData name="Jia, Dongge" userId="d21e8c7d-ccdd-4f8c-a100-bcfb559e2602" providerId="ADAL" clId="{3295BA2F-A897-4965-884D-3E28759E1F98}" dt="2024-05-21T17:36:08.706" v="157" actId="208"/>
          <ac:cxnSpMkLst>
            <pc:docMk/>
            <pc:sldMk cId="1963770258" sldId="315"/>
            <ac:cxnSpMk id="56" creationId="{AF0F38FD-6921-3E75-1F4A-CB1BD7760B4D}"/>
          </ac:cxnSpMkLst>
        </pc:cxnChg>
        <pc:cxnChg chg="add mod">
          <ac:chgData name="Jia, Dongge" userId="d21e8c7d-ccdd-4f8c-a100-bcfb559e2602" providerId="ADAL" clId="{3295BA2F-A897-4965-884D-3E28759E1F98}" dt="2024-05-21T17:36:08.706" v="157" actId="208"/>
          <ac:cxnSpMkLst>
            <pc:docMk/>
            <pc:sldMk cId="1963770258" sldId="315"/>
            <ac:cxnSpMk id="58" creationId="{29FB7DE0-D769-B9E5-A1C9-A3B1C3DCCDDE}"/>
          </ac:cxnSpMkLst>
        </pc:cxnChg>
        <pc:cxnChg chg="add mod">
          <ac:chgData name="Jia, Dongge" userId="d21e8c7d-ccdd-4f8c-a100-bcfb559e2602" providerId="ADAL" clId="{3295BA2F-A897-4965-884D-3E28759E1F98}" dt="2024-05-21T17:36:08.706" v="157" actId="208"/>
          <ac:cxnSpMkLst>
            <pc:docMk/>
            <pc:sldMk cId="1963770258" sldId="315"/>
            <ac:cxnSpMk id="60" creationId="{9024FD7F-784B-F3A7-4233-46368D746657}"/>
          </ac:cxnSpMkLst>
        </pc:cxnChg>
        <pc:cxnChg chg="add mod">
          <ac:chgData name="Jia, Dongge" userId="d21e8c7d-ccdd-4f8c-a100-bcfb559e2602" providerId="ADAL" clId="{3295BA2F-A897-4965-884D-3E28759E1F98}" dt="2024-05-21T17:34:06.914" v="147" actId="208"/>
          <ac:cxnSpMkLst>
            <pc:docMk/>
            <pc:sldMk cId="1963770258" sldId="315"/>
            <ac:cxnSpMk id="64" creationId="{99AEB193-16D2-DB14-1C9B-34BEB0BD8299}"/>
          </ac:cxnSpMkLst>
        </pc:cxnChg>
        <pc:cxnChg chg="mod">
          <ac:chgData name="Jia, Dongge" userId="d21e8c7d-ccdd-4f8c-a100-bcfb559e2602" providerId="ADAL" clId="{3295BA2F-A897-4965-884D-3E28759E1F98}" dt="2024-05-21T17:20:04.972" v="113" actId="2085"/>
          <ac:cxnSpMkLst>
            <pc:docMk/>
            <pc:sldMk cId="1963770258" sldId="315"/>
            <ac:cxnSpMk id="65" creationId="{5E141FDF-3551-55DC-B321-937AFED6B086}"/>
          </ac:cxnSpMkLst>
        </pc:cxnChg>
        <pc:cxnChg chg="mod">
          <ac:chgData name="Jia, Dongge" userId="d21e8c7d-ccdd-4f8c-a100-bcfb559e2602" providerId="ADAL" clId="{3295BA2F-A897-4965-884D-3E28759E1F98}" dt="2024-05-21T17:20:04.972" v="113" actId="2085"/>
          <ac:cxnSpMkLst>
            <pc:docMk/>
            <pc:sldMk cId="1963770258" sldId="315"/>
            <ac:cxnSpMk id="66" creationId="{4466A5CC-DDCD-3296-A83A-2AE3F423F543}"/>
          </ac:cxnSpMkLst>
        </pc:cxnChg>
        <pc:cxnChg chg="add mod">
          <ac:chgData name="Jia, Dongge" userId="d21e8c7d-ccdd-4f8c-a100-bcfb559e2602" providerId="ADAL" clId="{3295BA2F-A897-4965-884D-3E28759E1F98}" dt="2024-05-21T17:34:06.914" v="147" actId="208"/>
          <ac:cxnSpMkLst>
            <pc:docMk/>
            <pc:sldMk cId="1963770258" sldId="315"/>
            <ac:cxnSpMk id="68" creationId="{0477C378-11E7-D3F3-C19A-86FB60CA70F8}"/>
          </ac:cxnSpMkLst>
        </pc:cxnChg>
        <pc:cxnChg chg="mod">
          <ac:chgData name="Jia, Dongge" userId="d21e8c7d-ccdd-4f8c-a100-bcfb559e2602" providerId="ADAL" clId="{3295BA2F-A897-4965-884D-3E28759E1F98}" dt="2024-05-21T17:20:04.972" v="113" actId="2085"/>
          <ac:cxnSpMkLst>
            <pc:docMk/>
            <pc:sldMk cId="1963770258" sldId="315"/>
            <ac:cxnSpMk id="69" creationId="{ADAA4565-25F7-E7B2-8513-7F086E6E10E8}"/>
          </ac:cxnSpMkLst>
        </pc:cxnChg>
        <pc:cxnChg chg="add mod">
          <ac:chgData name="Jia, Dongge" userId="d21e8c7d-ccdd-4f8c-a100-bcfb559e2602" providerId="ADAL" clId="{3295BA2F-A897-4965-884D-3E28759E1F98}" dt="2024-05-21T17:33:52.539" v="146" actId="208"/>
          <ac:cxnSpMkLst>
            <pc:docMk/>
            <pc:sldMk cId="1963770258" sldId="315"/>
            <ac:cxnSpMk id="71" creationId="{42CC3E4F-D822-3942-9D86-EA9BFB49F695}"/>
          </ac:cxnSpMkLst>
        </pc:cxnChg>
        <pc:cxnChg chg="mod">
          <ac:chgData name="Jia, Dongge" userId="d21e8c7d-ccdd-4f8c-a100-bcfb559e2602" providerId="ADAL" clId="{3295BA2F-A897-4965-884D-3E28759E1F98}" dt="2024-05-21T17:20:04.972" v="113" actId="2085"/>
          <ac:cxnSpMkLst>
            <pc:docMk/>
            <pc:sldMk cId="1963770258" sldId="315"/>
            <ac:cxnSpMk id="72" creationId="{CE7A2589-22B5-0B3B-D498-2DDB301B4521}"/>
          </ac:cxnSpMkLst>
        </pc:cxnChg>
        <pc:cxnChg chg="add mod">
          <ac:chgData name="Jia, Dongge" userId="d21e8c7d-ccdd-4f8c-a100-bcfb559e2602" providerId="ADAL" clId="{3295BA2F-A897-4965-884D-3E28759E1F98}" dt="2024-05-21T17:33:52.539" v="146" actId="208"/>
          <ac:cxnSpMkLst>
            <pc:docMk/>
            <pc:sldMk cId="1963770258" sldId="315"/>
            <ac:cxnSpMk id="74" creationId="{758BE5A4-6A9F-8003-FE60-BEDF5AD79CF2}"/>
          </ac:cxnSpMkLst>
        </pc:cxnChg>
        <pc:cxnChg chg="add mod">
          <ac:chgData name="Jia, Dongge" userId="d21e8c7d-ccdd-4f8c-a100-bcfb559e2602" providerId="ADAL" clId="{3295BA2F-A897-4965-884D-3E28759E1F98}" dt="2024-05-21T17:35:22.977" v="155" actId="208"/>
          <ac:cxnSpMkLst>
            <pc:docMk/>
            <pc:sldMk cId="1963770258" sldId="315"/>
            <ac:cxnSpMk id="78" creationId="{943681FC-3573-855A-440D-598771D95460}"/>
          </ac:cxnSpMkLst>
        </pc:cxnChg>
        <pc:cxnChg chg="add mod">
          <ac:chgData name="Jia, Dongge" userId="d21e8c7d-ccdd-4f8c-a100-bcfb559e2602" providerId="ADAL" clId="{3295BA2F-A897-4965-884D-3E28759E1F98}" dt="2024-05-21T17:35:22.977" v="155" actId="208"/>
          <ac:cxnSpMkLst>
            <pc:docMk/>
            <pc:sldMk cId="1963770258" sldId="315"/>
            <ac:cxnSpMk id="83" creationId="{6BC5FCB0-6D07-742E-BA6B-C8E50B940B2C}"/>
          </ac:cxnSpMkLst>
        </pc:cxnChg>
        <pc:cxnChg chg="add mod">
          <ac:chgData name="Jia, Dongge" userId="d21e8c7d-ccdd-4f8c-a100-bcfb559e2602" providerId="ADAL" clId="{3295BA2F-A897-4965-884D-3E28759E1F98}" dt="2024-05-21T17:35:22.977" v="155" actId="208"/>
          <ac:cxnSpMkLst>
            <pc:docMk/>
            <pc:sldMk cId="1963770258" sldId="315"/>
            <ac:cxnSpMk id="86" creationId="{57ABD40E-F3F8-94F3-2B60-583E4B5D0DCF}"/>
          </ac:cxnSpMkLst>
        </pc:cxnChg>
        <pc:cxnChg chg="add mod">
          <ac:chgData name="Jia, Dongge" userId="d21e8c7d-ccdd-4f8c-a100-bcfb559e2602" providerId="ADAL" clId="{3295BA2F-A897-4965-884D-3E28759E1F98}" dt="2024-05-21T17:36:08.706" v="157" actId="208"/>
          <ac:cxnSpMkLst>
            <pc:docMk/>
            <pc:sldMk cId="1963770258" sldId="315"/>
            <ac:cxnSpMk id="88" creationId="{E8C61E9D-4E6C-1CA1-B8E7-DE8D1C1D1C98}"/>
          </ac:cxnSpMkLst>
        </pc:cxnChg>
        <pc:cxnChg chg="add mod">
          <ac:chgData name="Jia, Dongge" userId="d21e8c7d-ccdd-4f8c-a100-bcfb559e2602" providerId="ADAL" clId="{3295BA2F-A897-4965-884D-3E28759E1F98}" dt="2024-05-21T17:36:08.706" v="157" actId="208"/>
          <ac:cxnSpMkLst>
            <pc:docMk/>
            <pc:sldMk cId="1963770258" sldId="315"/>
            <ac:cxnSpMk id="90" creationId="{80528084-BD0D-B4FA-79D4-AF47F7C9E623}"/>
          </ac:cxnSpMkLst>
        </pc:cxnChg>
        <pc:cxnChg chg="add mod">
          <ac:chgData name="Jia, Dongge" userId="d21e8c7d-ccdd-4f8c-a100-bcfb559e2602" providerId="ADAL" clId="{3295BA2F-A897-4965-884D-3E28759E1F98}" dt="2024-05-21T17:35:22.977" v="155" actId="208"/>
          <ac:cxnSpMkLst>
            <pc:docMk/>
            <pc:sldMk cId="1963770258" sldId="315"/>
            <ac:cxnSpMk id="92" creationId="{4229D74D-D44A-EB92-BA62-5A70AC7B462A}"/>
          </ac:cxnSpMkLst>
        </pc:cxnChg>
        <pc:cxnChg chg="add mod">
          <ac:chgData name="Jia, Dongge" userId="d21e8c7d-ccdd-4f8c-a100-bcfb559e2602" providerId="ADAL" clId="{3295BA2F-A897-4965-884D-3E28759E1F98}" dt="2024-05-21T17:35:22.977" v="155" actId="208"/>
          <ac:cxnSpMkLst>
            <pc:docMk/>
            <pc:sldMk cId="1963770258" sldId="315"/>
            <ac:cxnSpMk id="94" creationId="{1E9A3FD7-A352-21FB-66FB-ED37724AD0D6}"/>
          </ac:cxnSpMkLst>
        </pc:cxnChg>
        <pc:cxnChg chg="add mod">
          <ac:chgData name="Jia, Dongge" userId="d21e8c7d-ccdd-4f8c-a100-bcfb559e2602" providerId="ADAL" clId="{3295BA2F-A897-4965-884D-3E28759E1F98}" dt="2024-05-21T17:35:22.977" v="155" actId="208"/>
          <ac:cxnSpMkLst>
            <pc:docMk/>
            <pc:sldMk cId="1963770258" sldId="315"/>
            <ac:cxnSpMk id="96" creationId="{54A79E7A-5FF8-8C91-D0F1-68A8C7D3F082}"/>
          </ac:cxnSpMkLst>
        </pc:cxnChg>
        <pc:cxnChg chg="add mod">
          <ac:chgData name="Jia, Dongge" userId="d21e8c7d-ccdd-4f8c-a100-bcfb559e2602" providerId="ADAL" clId="{3295BA2F-A897-4965-884D-3E28759E1F98}" dt="2024-05-21T17:35:22.977" v="155" actId="208"/>
          <ac:cxnSpMkLst>
            <pc:docMk/>
            <pc:sldMk cId="1963770258" sldId="315"/>
            <ac:cxnSpMk id="98" creationId="{1B6E712E-A533-26CE-9954-4708DEAB2D9D}"/>
          </ac:cxnSpMkLst>
        </pc:cxnChg>
        <pc:cxnChg chg="add mod">
          <ac:chgData name="Jia, Dongge" userId="d21e8c7d-ccdd-4f8c-a100-bcfb559e2602" providerId="ADAL" clId="{3295BA2F-A897-4965-884D-3E28759E1F98}" dt="2024-05-21T17:35:22.977" v="155" actId="208"/>
          <ac:cxnSpMkLst>
            <pc:docMk/>
            <pc:sldMk cId="1963770258" sldId="315"/>
            <ac:cxnSpMk id="100" creationId="{4CB8EB75-EBAE-8DFD-932D-D54524C8147F}"/>
          </ac:cxnSpMkLst>
        </pc:cxnChg>
        <pc:cxnChg chg="add mod">
          <ac:chgData name="Jia, Dongge" userId="d21e8c7d-ccdd-4f8c-a100-bcfb559e2602" providerId="ADAL" clId="{3295BA2F-A897-4965-884D-3E28759E1F98}" dt="2024-05-21T17:35:22.977" v="155" actId="208"/>
          <ac:cxnSpMkLst>
            <pc:docMk/>
            <pc:sldMk cId="1963770258" sldId="315"/>
            <ac:cxnSpMk id="102" creationId="{38DCA97E-66B9-3979-4D4A-72C1240D8CCA}"/>
          </ac:cxnSpMkLst>
        </pc:cxnChg>
        <pc:cxnChg chg="add mod">
          <ac:chgData name="Jia, Dongge" userId="d21e8c7d-ccdd-4f8c-a100-bcfb559e2602" providerId="ADAL" clId="{3295BA2F-A897-4965-884D-3E28759E1F98}" dt="2024-05-21T17:35:31.283" v="156" actId="208"/>
          <ac:cxnSpMkLst>
            <pc:docMk/>
            <pc:sldMk cId="1963770258" sldId="315"/>
            <ac:cxnSpMk id="104" creationId="{5A3C6D90-DF2E-92B3-43A0-E0213240786A}"/>
          </ac:cxnSpMkLst>
        </pc:cxnChg>
        <pc:cxnChg chg="add mod">
          <ac:chgData name="Jia, Dongge" userId="d21e8c7d-ccdd-4f8c-a100-bcfb559e2602" providerId="ADAL" clId="{3295BA2F-A897-4965-884D-3E28759E1F98}" dt="2024-05-21T17:35:22.977" v="155" actId="208"/>
          <ac:cxnSpMkLst>
            <pc:docMk/>
            <pc:sldMk cId="1963770258" sldId="315"/>
            <ac:cxnSpMk id="106" creationId="{F2BF7644-2EB1-EC0E-9FAC-36959AEFADA6}"/>
          </ac:cxnSpMkLst>
        </pc:cxnChg>
        <pc:cxnChg chg="add mod">
          <ac:chgData name="Jia, Dongge" userId="d21e8c7d-ccdd-4f8c-a100-bcfb559e2602" providerId="ADAL" clId="{3295BA2F-A897-4965-884D-3E28759E1F98}" dt="2024-05-21T17:35:22.977" v="155" actId="208"/>
          <ac:cxnSpMkLst>
            <pc:docMk/>
            <pc:sldMk cId="1963770258" sldId="315"/>
            <ac:cxnSpMk id="108" creationId="{3361FB52-A3B5-CA57-B70E-9ABC4B9BF24D}"/>
          </ac:cxnSpMkLst>
        </pc:cxnChg>
        <pc:cxnChg chg="add mod">
          <ac:chgData name="Jia, Dongge" userId="d21e8c7d-ccdd-4f8c-a100-bcfb559e2602" providerId="ADAL" clId="{3295BA2F-A897-4965-884D-3E28759E1F98}" dt="2024-05-21T17:35:22.977" v="155" actId="208"/>
          <ac:cxnSpMkLst>
            <pc:docMk/>
            <pc:sldMk cId="1963770258" sldId="315"/>
            <ac:cxnSpMk id="110" creationId="{A97FEBB4-B54F-F219-5164-24C645BED252}"/>
          </ac:cxnSpMkLst>
        </pc:cxnChg>
        <pc:cxnChg chg="add">
          <ac:chgData name="Jia, Dongge" userId="d21e8c7d-ccdd-4f8c-a100-bcfb559e2602" providerId="ADAL" clId="{3295BA2F-A897-4965-884D-3E28759E1F98}" dt="2024-05-21T17:18:21.780" v="94" actId="11529"/>
          <ac:cxnSpMkLst>
            <pc:docMk/>
            <pc:sldMk cId="1963770258" sldId="315"/>
            <ac:cxnSpMk id="112" creationId="{265874EB-E740-46C2-19C5-7F71FB64B2B7}"/>
          </ac:cxnSpMkLst>
        </pc:cxnChg>
        <pc:cxnChg chg="add mod">
          <ac:chgData name="Jia, Dongge" userId="d21e8c7d-ccdd-4f8c-a100-bcfb559e2602" providerId="ADAL" clId="{3295BA2F-A897-4965-884D-3E28759E1F98}" dt="2024-05-21T17:36:08.706" v="157" actId="208"/>
          <ac:cxnSpMkLst>
            <pc:docMk/>
            <pc:sldMk cId="1963770258" sldId="315"/>
            <ac:cxnSpMk id="116" creationId="{3ADBE237-46D4-2204-779F-EEE203590D3A}"/>
          </ac:cxnSpMkLst>
        </pc:cxnChg>
        <pc:cxnChg chg="add mod">
          <ac:chgData name="Jia, Dongge" userId="d21e8c7d-ccdd-4f8c-a100-bcfb559e2602" providerId="ADAL" clId="{3295BA2F-A897-4965-884D-3E28759E1F98}" dt="2024-05-21T17:35:22.977" v="155" actId="208"/>
          <ac:cxnSpMkLst>
            <pc:docMk/>
            <pc:sldMk cId="1963770258" sldId="315"/>
            <ac:cxnSpMk id="118" creationId="{029871F8-D65B-4881-366A-107B3D6F826C}"/>
          </ac:cxnSpMkLst>
        </pc:cxnChg>
        <pc:cxnChg chg="add del mod">
          <ac:chgData name="Jia, Dongge" userId="d21e8c7d-ccdd-4f8c-a100-bcfb559e2602" providerId="ADAL" clId="{3295BA2F-A897-4965-884D-3E28759E1F98}" dt="2024-05-21T17:36:53.259" v="161" actId="478"/>
          <ac:cxnSpMkLst>
            <pc:docMk/>
            <pc:sldMk cId="1963770258" sldId="315"/>
            <ac:cxnSpMk id="120" creationId="{A40789A2-D792-7D29-A2ED-E85A7231BEA8}"/>
          </ac:cxnSpMkLst>
        </pc:cxnChg>
        <pc:cxnChg chg="add del mod">
          <ac:chgData name="Jia, Dongge" userId="d21e8c7d-ccdd-4f8c-a100-bcfb559e2602" providerId="ADAL" clId="{3295BA2F-A897-4965-884D-3E28759E1F98}" dt="2024-05-21T17:36:51.991" v="160" actId="478"/>
          <ac:cxnSpMkLst>
            <pc:docMk/>
            <pc:sldMk cId="1963770258" sldId="315"/>
            <ac:cxnSpMk id="121" creationId="{B3FF7FB7-2194-AB64-9C8A-8CD59D948230}"/>
          </ac:cxnSpMkLst>
        </pc:cxnChg>
        <pc:cxnChg chg="add mod">
          <ac:chgData name="Jia, Dongge" userId="d21e8c7d-ccdd-4f8c-a100-bcfb559e2602" providerId="ADAL" clId="{3295BA2F-A897-4965-884D-3E28759E1F98}" dt="2024-05-21T17:34:30.198" v="152" actId="571"/>
          <ac:cxnSpMkLst>
            <pc:docMk/>
            <pc:sldMk cId="1963770258" sldId="315"/>
            <ac:cxnSpMk id="123" creationId="{91F645D3-C758-903B-075C-F6DAAC3DCE2E}"/>
          </ac:cxnSpMkLst>
        </pc:cxnChg>
        <pc:cxnChg chg="add mod">
          <ac:chgData name="Jia, Dongge" userId="d21e8c7d-ccdd-4f8c-a100-bcfb559e2602" providerId="ADAL" clId="{3295BA2F-A897-4965-884D-3E28759E1F98}" dt="2024-05-21T17:34:30.198" v="152" actId="571"/>
          <ac:cxnSpMkLst>
            <pc:docMk/>
            <pc:sldMk cId="1963770258" sldId="315"/>
            <ac:cxnSpMk id="124" creationId="{DF5A2BA7-899E-C779-A996-6E02614239D5}"/>
          </ac:cxnSpMkLst>
        </pc:cxnChg>
        <pc:cxnChg chg="add mod">
          <ac:chgData name="Jia, Dongge" userId="d21e8c7d-ccdd-4f8c-a100-bcfb559e2602" providerId="ADAL" clId="{3295BA2F-A897-4965-884D-3E28759E1F98}" dt="2024-05-21T17:34:30.198" v="152" actId="571"/>
          <ac:cxnSpMkLst>
            <pc:docMk/>
            <pc:sldMk cId="1963770258" sldId="315"/>
            <ac:cxnSpMk id="125" creationId="{385DFB85-EE98-8206-66C0-27C60955356E}"/>
          </ac:cxnSpMkLst>
        </pc:cxnChg>
        <pc:cxnChg chg="add mod">
          <ac:chgData name="Jia, Dongge" userId="d21e8c7d-ccdd-4f8c-a100-bcfb559e2602" providerId="ADAL" clId="{3295BA2F-A897-4965-884D-3E28759E1F98}" dt="2024-05-21T17:34:30.198" v="152" actId="571"/>
          <ac:cxnSpMkLst>
            <pc:docMk/>
            <pc:sldMk cId="1963770258" sldId="315"/>
            <ac:cxnSpMk id="126" creationId="{E98400E5-0FDB-6A05-30EA-CC812EDE04E3}"/>
          </ac:cxnSpMkLst>
        </pc:cxnChg>
        <pc:cxnChg chg="mod">
          <ac:chgData name="Jia, Dongge" userId="d21e8c7d-ccdd-4f8c-a100-bcfb559e2602" providerId="ADAL" clId="{3295BA2F-A897-4965-884D-3E28759E1F98}" dt="2024-05-21T17:36:36.081" v="158"/>
          <ac:cxnSpMkLst>
            <pc:docMk/>
            <pc:sldMk cId="1963770258" sldId="315"/>
            <ac:cxnSpMk id="130" creationId="{F00DC7DD-BA8B-9CEC-F587-C79343B9C58E}"/>
          </ac:cxnSpMkLst>
        </pc:cxnChg>
        <pc:cxnChg chg="mod">
          <ac:chgData name="Jia, Dongge" userId="d21e8c7d-ccdd-4f8c-a100-bcfb559e2602" providerId="ADAL" clId="{3295BA2F-A897-4965-884D-3E28759E1F98}" dt="2024-05-21T17:36:36.081" v="158"/>
          <ac:cxnSpMkLst>
            <pc:docMk/>
            <pc:sldMk cId="1963770258" sldId="315"/>
            <ac:cxnSpMk id="135" creationId="{C26D5609-E13B-95D9-9567-BC7A4B4D7B3C}"/>
          </ac:cxnSpMkLst>
        </pc:cxnChg>
        <pc:cxnChg chg="mod">
          <ac:chgData name="Jia, Dongge" userId="d21e8c7d-ccdd-4f8c-a100-bcfb559e2602" providerId="ADAL" clId="{3295BA2F-A897-4965-884D-3E28759E1F98}" dt="2024-05-21T17:37:25.077" v="164"/>
          <ac:cxnSpMkLst>
            <pc:docMk/>
            <pc:sldMk cId="1963770258" sldId="315"/>
            <ac:cxnSpMk id="138" creationId="{632653B0-278A-5785-7A2C-B8BFDEAA3A68}"/>
          </ac:cxnSpMkLst>
        </pc:cxnChg>
        <pc:cxnChg chg="mod">
          <ac:chgData name="Jia, Dongge" userId="d21e8c7d-ccdd-4f8c-a100-bcfb559e2602" providerId="ADAL" clId="{3295BA2F-A897-4965-884D-3E28759E1F98}" dt="2024-05-21T17:37:25.077" v="164"/>
          <ac:cxnSpMkLst>
            <pc:docMk/>
            <pc:sldMk cId="1963770258" sldId="315"/>
            <ac:cxnSpMk id="139" creationId="{63B8DF5E-3D25-A368-9844-063E58276B21}"/>
          </ac:cxnSpMkLst>
        </pc:cxnChg>
        <pc:cxnChg chg="mod">
          <ac:chgData name="Jia, Dongge" userId="d21e8c7d-ccdd-4f8c-a100-bcfb559e2602" providerId="ADAL" clId="{3295BA2F-A897-4965-884D-3E28759E1F98}" dt="2024-05-21T17:37:25.077" v="164"/>
          <ac:cxnSpMkLst>
            <pc:docMk/>
            <pc:sldMk cId="1963770258" sldId="315"/>
            <ac:cxnSpMk id="140" creationId="{7C8497F8-E5A1-2575-94D5-19DDCCA9559C}"/>
          </ac:cxnSpMkLst>
        </pc:cxnChg>
        <pc:cxnChg chg="mod">
          <ac:chgData name="Jia, Dongge" userId="d21e8c7d-ccdd-4f8c-a100-bcfb559e2602" providerId="ADAL" clId="{3295BA2F-A897-4965-884D-3E28759E1F98}" dt="2024-05-21T17:37:25.077" v="164"/>
          <ac:cxnSpMkLst>
            <pc:docMk/>
            <pc:sldMk cId="1963770258" sldId="315"/>
            <ac:cxnSpMk id="141" creationId="{2B5C2ECA-D08F-B5C3-318B-D8E749D20A34}"/>
          </ac:cxnSpMkLst>
        </pc:cxnChg>
      </pc:sldChg>
      <pc:sldChg chg="addSp delSp modSp mod delAnim">
        <pc:chgData name="Jia, Dongge" userId="d21e8c7d-ccdd-4f8c-a100-bcfb559e2602" providerId="ADAL" clId="{3295BA2F-A897-4965-884D-3E28759E1F98}" dt="2024-05-21T19:49:52.415" v="453" actId="1037"/>
        <pc:sldMkLst>
          <pc:docMk/>
          <pc:sldMk cId="981468922" sldId="368"/>
        </pc:sldMkLst>
        <pc:spChg chg="add mod ord">
          <ac:chgData name="Jia, Dongge" userId="d21e8c7d-ccdd-4f8c-a100-bcfb559e2602" providerId="ADAL" clId="{3295BA2F-A897-4965-884D-3E28759E1F98}" dt="2024-05-21T19:48:22.503" v="413" actId="167"/>
          <ac:spMkLst>
            <pc:docMk/>
            <pc:sldMk cId="981468922" sldId="368"/>
            <ac:spMk id="8" creationId="{577A3C53-EE82-BCC5-2865-DC3168D18E75}"/>
          </ac:spMkLst>
        </pc:spChg>
        <pc:spChg chg="mod">
          <ac:chgData name="Jia, Dongge" userId="d21e8c7d-ccdd-4f8c-a100-bcfb559e2602" providerId="ADAL" clId="{3295BA2F-A897-4965-884D-3E28759E1F98}" dt="2024-05-21T17:52:28.356" v="376" actId="1036"/>
          <ac:spMkLst>
            <pc:docMk/>
            <pc:sldMk cId="981468922" sldId="368"/>
            <ac:spMk id="11" creationId="{53BB4E48-9FB3-4708-F777-085E128FEF92}"/>
          </ac:spMkLst>
        </pc:spChg>
        <pc:spChg chg="ord">
          <ac:chgData name="Jia, Dongge" userId="d21e8c7d-ccdd-4f8c-a100-bcfb559e2602" providerId="ADAL" clId="{3295BA2F-A897-4965-884D-3E28759E1F98}" dt="2024-05-21T19:48:56.918" v="421" actId="166"/>
          <ac:spMkLst>
            <pc:docMk/>
            <pc:sldMk cId="981468922" sldId="368"/>
            <ac:spMk id="18" creationId="{5C2337DF-CE8C-A2C0-E4B6-5DE76DC692CA}"/>
          </ac:spMkLst>
        </pc:spChg>
        <pc:spChg chg="ord">
          <ac:chgData name="Jia, Dongge" userId="d21e8c7d-ccdd-4f8c-a100-bcfb559e2602" providerId="ADAL" clId="{3295BA2F-A897-4965-884D-3E28759E1F98}" dt="2024-05-21T19:49:21.050" v="424" actId="166"/>
          <ac:spMkLst>
            <pc:docMk/>
            <pc:sldMk cId="981468922" sldId="368"/>
            <ac:spMk id="19" creationId="{13EF96DA-D0A0-E782-1CFB-10496B90AE95}"/>
          </ac:spMkLst>
        </pc:spChg>
        <pc:spChg chg="add del mod">
          <ac:chgData name="Jia, Dongge" userId="d21e8c7d-ccdd-4f8c-a100-bcfb559e2602" providerId="ADAL" clId="{3295BA2F-A897-4965-884D-3E28759E1F98}" dt="2024-05-21T19:49:39.218" v="442" actId="1038"/>
          <ac:spMkLst>
            <pc:docMk/>
            <pc:sldMk cId="981468922" sldId="368"/>
            <ac:spMk id="20" creationId="{A7CDFFC6-AD0A-533B-F634-03AD4EFE1B46}"/>
          </ac:spMkLst>
        </pc:spChg>
        <pc:spChg chg="add mod">
          <ac:chgData name="Jia, Dongge" userId="d21e8c7d-ccdd-4f8c-a100-bcfb559e2602" providerId="ADAL" clId="{3295BA2F-A897-4965-884D-3E28759E1F98}" dt="2024-05-21T19:48:14.643" v="411" actId="1076"/>
          <ac:spMkLst>
            <pc:docMk/>
            <pc:sldMk cId="981468922" sldId="368"/>
            <ac:spMk id="21" creationId="{6E52AB9B-1635-863E-2158-A147322E2B0B}"/>
          </ac:spMkLst>
        </pc:spChg>
        <pc:spChg chg="add mod">
          <ac:chgData name="Jia, Dongge" userId="d21e8c7d-ccdd-4f8c-a100-bcfb559e2602" providerId="ADAL" clId="{3295BA2F-A897-4965-884D-3E28759E1F98}" dt="2024-05-21T19:49:52.415" v="453" actId="1037"/>
          <ac:spMkLst>
            <pc:docMk/>
            <pc:sldMk cId="981468922" sldId="368"/>
            <ac:spMk id="22" creationId="{38A867B3-59A6-FB2C-CC91-2F05AF410DA9}"/>
          </ac:spMkLst>
        </pc:spChg>
        <pc:grpChg chg="mod ord">
          <ac:chgData name="Jia, Dongge" userId="d21e8c7d-ccdd-4f8c-a100-bcfb559e2602" providerId="ADAL" clId="{3295BA2F-A897-4965-884D-3E28759E1F98}" dt="2024-05-21T19:48:56.918" v="421" actId="166"/>
          <ac:grpSpMkLst>
            <pc:docMk/>
            <pc:sldMk cId="981468922" sldId="368"/>
            <ac:grpSpMk id="4" creationId="{40497677-E081-2E52-BD80-EA0A2D17AEF0}"/>
          </ac:grpSpMkLst>
        </pc:grpChg>
        <pc:picChg chg="mod ord">
          <ac:chgData name="Jia, Dongge" userId="d21e8c7d-ccdd-4f8c-a100-bcfb559e2602" providerId="ADAL" clId="{3295BA2F-A897-4965-884D-3E28759E1F98}" dt="2024-05-21T19:48:28.471" v="415" actId="167"/>
          <ac:picMkLst>
            <pc:docMk/>
            <pc:sldMk cId="981468922" sldId="368"/>
            <ac:picMk id="2" creationId="{C87C05CE-FA65-B757-F959-20DACBC331F1}"/>
          </ac:picMkLst>
        </pc:picChg>
        <pc:picChg chg="add mod modCrop">
          <ac:chgData name="Jia, Dongge" userId="d21e8c7d-ccdd-4f8c-a100-bcfb559e2602" providerId="ADAL" clId="{3295BA2F-A897-4965-884D-3E28759E1F98}" dt="2024-05-21T17:46:41.281" v="262" actId="1038"/>
          <ac:picMkLst>
            <pc:docMk/>
            <pc:sldMk cId="981468922" sldId="368"/>
            <ac:picMk id="9" creationId="{FA944D13-7DE6-0473-830E-C09472D12DA1}"/>
          </ac:picMkLst>
        </pc:picChg>
        <pc:picChg chg="add mod ord">
          <ac:chgData name="Jia, Dongge" userId="d21e8c7d-ccdd-4f8c-a100-bcfb559e2602" providerId="ADAL" clId="{3295BA2F-A897-4965-884D-3E28759E1F98}" dt="2024-05-21T19:49:21.050" v="424" actId="166"/>
          <ac:picMkLst>
            <pc:docMk/>
            <pc:sldMk cId="981468922" sldId="368"/>
            <ac:picMk id="10" creationId="{89F16AC3-D02A-607E-763F-CBDF3123F247}"/>
          </ac:picMkLst>
        </pc:picChg>
        <pc:picChg chg="del mod">
          <ac:chgData name="Jia, Dongge" userId="d21e8c7d-ccdd-4f8c-a100-bcfb559e2602" providerId="ADAL" clId="{3295BA2F-A897-4965-884D-3E28759E1F98}" dt="2024-05-21T17:44:36.446" v="192" actId="478"/>
          <ac:picMkLst>
            <pc:docMk/>
            <pc:sldMk cId="981468922" sldId="368"/>
            <ac:picMk id="21" creationId="{D94A5A80-FDF2-14DF-60B0-2F23E5B0A250}"/>
          </ac:picMkLst>
        </pc:picChg>
      </pc:sldChg>
      <pc:sldChg chg="addSp delSp modSp mod">
        <pc:chgData name="Jia, Dongge" userId="d21e8c7d-ccdd-4f8c-a100-bcfb559e2602" providerId="ADAL" clId="{3295BA2F-A897-4965-884D-3E28759E1F98}" dt="2024-05-21T19:35:41.619" v="390" actId="1076"/>
        <pc:sldMkLst>
          <pc:docMk/>
          <pc:sldMk cId="2057829203" sldId="369"/>
        </pc:sldMkLst>
        <pc:picChg chg="mod">
          <ac:chgData name="Jia, Dongge" userId="d21e8c7d-ccdd-4f8c-a100-bcfb559e2602" providerId="ADAL" clId="{3295BA2F-A897-4965-884D-3E28759E1F98}" dt="2024-05-21T17:53:15.319" v="377" actId="1076"/>
          <ac:picMkLst>
            <pc:docMk/>
            <pc:sldMk cId="2057829203" sldId="369"/>
            <ac:picMk id="6" creationId="{CE9D2DE9-55FD-54EE-D4DA-2DEF6AAD4942}"/>
          </ac:picMkLst>
        </pc:picChg>
        <pc:picChg chg="add del mod">
          <ac:chgData name="Jia, Dongge" userId="d21e8c7d-ccdd-4f8c-a100-bcfb559e2602" providerId="ADAL" clId="{3295BA2F-A897-4965-884D-3E28759E1F98}" dt="2024-05-21T19:35:16.673" v="380" actId="478"/>
          <ac:picMkLst>
            <pc:docMk/>
            <pc:sldMk cId="2057829203" sldId="369"/>
            <ac:picMk id="7" creationId="{AE6D9075-31F4-72B3-3C72-CCA5E06582B8}"/>
          </ac:picMkLst>
        </pc:picChg>
        <pc:picChg chg="add mod modCrop">
          <ac:chgData name="Jia, Dongge" userId="d21e8c7d-ccdd-4f8c-a100-bcfb559e2602" providerId="ADAL" clId="{3295BA2F-A897-4965-884D-3E28759E1F98}" dt="2024-05-21T19:35:41.619" v="390" actId="1076"/>
          <ac:picMkLst>
            <pc:docMk/>
            <pc:sldMk cId="2057829203" sldId="369"/>
            <ac:picMk id="10" creationId="{FCADB7D3-6167-C707-5239-3AEF2145FB71}"/>
          </ac:picMkLst>
        </pc:picChg>
      </pc:sldChg>
      <pc:sldChg chg="modSp mod">
        <pc:chgData name="Jia, Dongge" userId="d21e8c7d-ccdd-4f8c-a100-bcfb559e2602" providerId="ADAL" clId="{3295BA2F-A897-4965-884D-3E28759E1F98}" dt="2024-05-21T19:45:52.278" v="395" actId="207"/>
        <pc:sldMkLst>
          <pc:docMk/>
          <pc:sldMk cId="901427458" sldId="370"/>
        </pc:sldMkLst>
        <pc:spChg chg="mod">
          <ac:chgData name="Jia, Dongge" userId="d21e8c7d-ccdd-4f8c-a100-bcfb559e2602" providerId="ADAL" clId="{3295BA2F-A897-4965-884D-3E28759E1F98}" dt="2024-05-21T19:45:52.278" v="395" actId="207"/>
          <ac:spMkLst>
            <pc:docMk/>
            <pc:sldMk cId="901427458" sldId="370"/>
            <ac:spMk id="2" creationId="{99831885-247D-5E69-F5DF-313EEA8A0EF6}"/>
          </ac:spMkLst>
        </pc:spChg>
      </pc:sldChg>
      <pc:sldChg chg="modSp mod">
        <pc:chgData name="Jia, Dongge" userId="d21e8c7d-ccdd-4f8c-a100-bcfb559e2602" providerId="ADAL" clId="{3295BA2F-A897-4965-884D-3E28759E1F98}" dt="2024-05-21T19:51:38.777" v="457" actId="20577"/>
        <pc:sldMkLst>
          <pc:docMk/>
          <pc:sldMk cId="322640644" sldId="371"/>
        </pc:sldMkLst>
        <pc:spChg chg="mod">
          <ac:chgData name="Jia, Dongge" userId="d21e8c7d-ccdd-4f8c-a100-bcfb559e2602" providerId="ADAL" clId="{3295BA2F-A897-4965-884D-3E28759E1F98}" dt="2024-05-21T19:51:38.777" v="457" actId="20577"/>
          <ac:spMkLst>
            <pc:docMk/>
            <pc:sldMk cId="322640644" sldId="371"/>
            <ac:spMk id="19" creationId="{13EF96DA-D0A0-E782-1CFB-10496B90AE95}"/>
          </ac:spMkLst>
        </pc:spChg>
      </pc:sldChg>
      <pc:sldChg chg="addSp delSp add del mod">
        <pc:chgData name="Jia, Dongge" userId="d21e8c7d-ccdd-4f8c-a100-bcfb559e2602" providerId="ADAL" clId="{3295BA2F-A897-4965-884D-3E28759E1F98}" dt="2024-05-21T17:37:40.163" v="165" actId="47"/>
        <pc:sldMkLst>
          <pc:docMk/>
          <pc:sldMk cId="2333153342" sldId="419"/>
        </pc:sldMkLst>
        <pc:cxnChg chg="add del">
          <ac:chgData name="Jia, Dongge" userId="d21e8c7d-ccdd-4f8c-a100-bcfb559e2602" providerId="ADAL" clId="{3295BA2F-A897-4965-884D-3E28759E1F98}" dt="2024-05-21T17:20:18.223" v="116" actId="21"/>
          <ac:cxnSpMkLst>
            <pc:docMk/>
            <pc:sldMk cId="2333153342" sldId="419"/>
            <ac:cxnSpMk id="26" creationId="{73FFCF09-4011-074C-6F46-A7D130FDDD0E}"/>
          </ac:cxnSpMkLst>
        </pc:cxnChg>
        <pc:cxnChg chg="add del">
          <ac:chgData name="Jia, Dongge" userId="d21e8c7d-ccdd-4f8c-a100-bcfb559e2602" providerId="ADAL" clId="{3295BA2F-A897-4965-884D-3E28759E1F98}" dt="2024-05-21T17:20:18.223" v="116" actId="21"/>
          <ac:cxnSpMkLst>
            <pc:docMk/>
            <pc:sldMk cId="2333153342" sldId="419"/>
            <ac:cxnSpMk id="45" creationId="{F18CD05F-237E-0498-A820-4A510521E063}"/>
          </ac:cxnSpMkLst>
        </pc:cxnChg>
      </pc:sldChg>
    </pc:docChg>
  </pc:docChgLst>
  <pc:docChgLst>
    <pc:chgData name="Jia, Dongge" userId="d21e8c7d-ccdd-4f8c-a100-bcfb559e2602" providerId="ADAL" clId="{6FAD3656-B922-415E-B5AE-B1153775211C}"/>
    <pc:docChg chg="undo custSel addSld modSld sldOrd">
      <pc:chgData name="Jia, Dongge" userId="d21e8c7d-ccdd-4f8c-a100-bcfb559e2602" providerId="ADAL" clId="{6FAD3656-B922-415E-B5AE-B1153775211C}" dt="2024-05-20T21:28:33.262" v="403" actId="404"/>
      <pc:docMkLst>
        <pc:docMk/>
      </pc:docMkLst>
      <pc:sldChg chg="addSp delSp modSp mod">
        <pc:chgData name="Jia, Dongge" userId="d21e8c7d-ccdd-4f8c-a100-bcfb559e2602" providerId="ADAL" clId="{6FAD3656-B922-415E-B5AE-B1153775211C}" dt="2024-05-20T12:59:08.428" v="44" actId="207"/>
        <pc:sldMkLst>
          <pc:docMk/>
          <pc:sldMk cId="4061358660" sldId="305"/>
        </pc:sldMkLst>
        <pc:spChg chg="mod">
          <ac:chgData name="Jia, Dongge" userId="d21e8c7d-ccdd-4f8c-a100-bcfb559e2602" providerId="ADAL" clId="{6FAD3656-B922-415E-B5AE-B1153775211C}" dt="2024-05-20T12:59:08.428" v="44" actId="207"/>
          <ac:spMkLst>
            <pc:docMk/>
            <pc:sldMk cId="4061358660" sldId="305"/>
            <ac:spMk id="7" creationId="{CD2CE51C-C44B-ADD7-05A4-181ECD4C9418}"/>
          </ac:spMkLst>
        </pc:spChg>
        <pc:picChg chg="add del mod ord">
          <ac:chgData name="Jia, Dongge" userId="d21e8c7d-ccdd-4f8c-a100-bcfb559e2602" providerId="ADAL" clId="{6FAD3656-B922-415E-B5AE-B1153775211C}" dt="2024-05-20T12:53:32.278" v="17" actId="478"/>
          <ac:picMkLst>
            <pc:docMk/>
            <pc:sldMk cId="4061358660" sldId="305"/>
            <ac:picMk id="6" creationId="{6DEF67AB-44E2-4183-1EFB-D4DB00DDF2BE}"/>
          </ac:picMkLst>
        </pc:picChg>
        <pc:picChg chg="del">
          <ac:chgData name="Jia, Dongge" userId="d21e8c7d-ccdd-4f8c-a100-bcfb559e2602" providerId="ADAL" clId="{6FAD3656-B922-415E-B5AE-B1153775211C}" dt="2024-05-20T12:51:50.880" v="0" actId="478"/>
          <ac:picMkLst>
            <pc:docMk/>
            <pc:sldMk cId="4061358660" sldId="305"/>
            <ac:picMk id="19" creationId="{B9E92D52-BC2E-4B00-69D7-89678A9ADB20}"/>
          </ac:picMkLst>
        </pc:picChg>
        <pc:picChg chg="add mod ord">
          <ac:chgData name="Jia, Dongge" userId="d21e8c7d-ccdd-4f8c-a100-bcfb559e2602" providerId="ADAL" clId="{6FAD3656-B922-415E-B5AE-B1153775211C}" dt="2024-05-20T12:53:41.299" v="20" actId="1076"/>
          <ac:picMkLst>
            <pc:docMk/>
            <pc:sldMk cId="4061358660" sldId="305"/>
            <ac:picMk id="23" creationId="{4A2A40F6-0703-9AB5-9D6F-A0FCED1041FE}"/>
          </ac:picMkLst>
        </pc:picChg>
        <pc:cxnChg chg="mod">
          <ac:chgData name="Jia, Dongge" userId="d21e8c7d-ccdd-4f8c-a100-bcfb559e2602" providerId="ADAL" clId="{6FAD3656-B922-415E-B5AE-B1153775211C}" dt="2024-05-20T12:52:25.292" v="10" actId="14100"/>
          <ac:cxnSpMkLst>
            <pc:docMk/>
            <pc:sldMk cId="4061358660" sldId="305"/>
            <ac:cxnSpMk id="5" creationId="{5E5C797C-B6E9-423E-46CC-6942D9B99F41}"/>
          </ac:cxnSpMkLst>
        </pc:cxnChg>
        <pc:cxnChg chg="mod">
          <ac:chgData name="Jia, Dongge" userId="d21e8c7d-ccdd-4f8c-a100-bcfb559e2602" providerId="ADAL" clId="{6FAD3656-B922-415E-B5AE-B1153775211C}" dt="2024-05-20T12:52:35.041" v="12" actId="14100"/>
          <ac:cxnSpMkLst>
            <pc:docMk/>
            <pc:sldMk cId="4061358660" sldId="305"/>
            <ac:cxnSpMk id="10" creationId="{C9731DBE-EB9D-9919-5609-EF7A9A39306B}"/>
          </ac:cxnSpMkLst>
        </pc:cxnChg>
        <pc:cxnChg chg="mod">
          <ac:chgData name="Jia, Dongge" userId="d21e8c7d-ccdd-4f8c-a100-bcfb559e2602" providerId="ADAL" clId="{6FAD3656-B922-415E-B5AE-B1153775211C}" dt="2024-05-20T12:52:08.424" v="6" actId="14100"/>
          <ac:cxnSpMkLst>
            <pc:docMk/>
            <pc:sldMk cId="4061358660" sldId="305"/>
            <ac:cxnSpMk id="15" creationId="{FF099677-96E3-9670-0828-A1A77888F127}"/>
          </ac:cxnSpMkLst>
        </pc:cxnChg>
        <pc:cxnChg chg="mod">
          <ac:chgData name="Jia, Dongge" userId="d21e8c7d-ccdd-4f8c-a100-bcfb559e2602" providerId="ADAL" clId="{6FAD3656-B922-415E-B5AE-B1153775211C}" dt="2024-05-20T12:52:11.147" v="7" actId="14100"/>
          <ac:cxnSpMkLst>
            <pc:docMk/>
            <pc:sldMk cId="4061358660" sldId="305"/>
            <ac:cxnSpMk id="18" creationId="{8B3AC2A6-DFEA-D9ED-6BC0-1D895AED1600}"/>
          </ac:cxnSpMkLst>
        </pc:cxnChg>
      </pc:sldChg>
      <pc:sldChg chg="addSp delSp modSp mod">
        <pc:chgData name="Jia, Dongge" userId="d21e8c7d-ccdd-4f8c-a100-bcfb559e2602" providerId="ADAL" clId="{6FAD3656-B922-415E-B5AE-B1153775211C}" dt="2024-05-20T21:24:17.770" v="374" actId="1076"/>
        <pc:sldMkLst>
          <pc:docMk/>
          <pc:sldMk cId="3244939728" sldId="307"/>
        </pc:sldMkLst>
        <pc:spChg chg="mod">
          <ac:chgData name="Jia, Dongge" userId="d21e8c7d-ccdd-4f8c-a100-bcfb559e2602" providerId="ADAL" clId="{6FAD3656-B922-415E-B5AE-B1153775211C}" dt="2024-05-20T13:34:28.899" v="173"/>
          <ac:spMkLst>
            <pc:docMk/>
            <pc:sldMk cId="3244939728" sldId="307"/>
            <ac:spMk id="2" creationId="{00000000-0000-0000-0000-000000000000}"/>
          </ac:spMkLst>
        </pc:spChg>
        <pc:spChg chg="mod">
          <ac:chgData name="Jia, Dongge" userId="d21e8c7d-ccdd-4f8c-a100-bcfb559e2602" providerId="ADAL" clId="{6FAD3656-B922-415E-B5AE-B1153775211C}" dt="2024-05-20T13:08:37.874" v="70" actId="1076"/>
          <ac:spMkLst>
            <pc:docMk/>
            <pc:sldMk cId="3244939728" sldId="307"/>
            <ac:spMk id="7" creationId="{CD2CE51C-C44B-ADD7-05A4-181ECD4C9418}"/>
          </ac:spMkLst>
        </pc:spChg>
        <pc:picChg chg="mod">
          <ac:chgData name="Jia, Dongge" userId="d21e8c7d-ccdd-4f8c-a100-bcfb559e2602" providerId="ADAL" clId="{6FAD3656-B922-415E-B5AE-B1153775211C}" dt="2024-05-20T21:24:17.770" v="374" actId="1076"/>
          <ac:picMkLst>
            <pc:docMk/>
            <pc:sldMk cId="3244939728" sldId="307"/>
            <ac:picMk id="5" creationId="{266634F6-D63F-F306-74FA-524BE164B09F}"/>
          </ac:picMkLst>
        </pc:picChg>
        <pc:picChg chg="add mod ord">
          <ac:chgData name="Jia, Dongge" userId="d21e8c7d-ccdd-4f8c-a100-bcfb559e2602" providerId="ADAL" clId="{6FAD3656-B922-415E-B5AE-B1153775211C}" dt="2024-05-20T12:54:27.671" v="34" actId="1076"/>
          <ac:picMkLst>
            <pc:docMk/>
            <pc:sldMk cId="3244939728" sldId="307"/>
            <ac:picMk id="8" creationId="{5350614D-7FF8-F69F-AAFC-52D0B4B4268D}"/>
          </ac:picMkLst>
        </pc:picChg>
        <pc:picChg chg="del">
          <ac:chgData name="Jia, Dongge" userId="d21e8c7d-ccdd-4f8c-a100-bcfb559e2602" providerId="ADAL" clId="{6FAD3656-B922-415E-B5AE-B1153775211C}" dt="2024-05-20T12:53:56.040" v="24" actId="478"/>
          <ac:picMkLst>
            <pc:docMk/>
            <pc:sldMk cId="3244939728" sldId="307"/>
            <ac:picMk id="40" creationId="{152DC1E6-81BC-DF65-9389-6991B0D97D2A}"/>
          </ac:picMkLst>
        </pc:picChg>
        <pc:picChg chg="mod">
          <ac:chgData name="Jia, Dongge" userId="d21e8c7d-ccdd-4f8c-a100-bcfb559e2602" providerId="ADAL" clId="{6FAD3656-B922-415E-B5AE-B1153775211C}" dt="2024-05-20T13:08:37.874" v="70" actId="1076"/>
          <ac:picMkLst>
            <pc:docMk/>
            <pc:sldMk cId="3244939728" sldId="307"/>
            <ac:picMk id="56" creationId="{2C4FDFFA-FB05-2D27-50AA-E86C5CC15E5C}"/>
          </ac:picMkLst>
        </pc:picChg>
      </pc:sldChg>
      <pc:sldChg chg="addSp delSp modSp mod">
        <pc:chgData name="Jia, Dongge" userId="d21e8c7d-ccdd-4f8c-a100-bcfb559e2602" providerId="ADAL" clId="{6FAD3656-B922-415E-B5AE-B1153775211C}" dt="2024-05-20T21:25:08.024" v="380" actId="20577"/>
        <pc:sldMkLst>
          <pc:docMk/>
          <pc:sldMk cId="3965261242" sldId="309"/>
        </pc:sldMkLst>
        <pc:spChg chg="mod">
          <ac:chgData name="Jia, Dongge" userId="d21e8c7d-ccdd-4f8c-a100-bcfb559e2602" providerId="ADAL" clId="{6FAD3656-B922-415E-B5AE-B1153775211C}" dt="2024-05-20T13:34:35.022" v="174"/>
          <ac:spMkLst>
            <pc:docMk/>
            <pc:sldMk cId="3965261242" sldId="309"/>
            <ac:spMk id="2" creationId="{00000000-0000-0000-0000-000000000000}"/>
          </ac:spMkLst>
        </pc:spChg>
        <pc:spChg chg="mod">
          <ac:chgData name="Jia, Dongge" userId="d21e8c7d-ccdd-4f8c-a100-bcfb559e2602" providerId="ADAL" clId="{6FAD3656-B922-415E-B5AE-B1153775211C}" dt="2024-05-20T21:25:08.024" v="380" actId="20577"/>
          <ac:spMkLst>
            <pc:docMk/>
            <pc:sldMk cId="3965261242" sldId="309"/>
            <ac:spMk id="7" creationId="{CD2CE51C-C44B-ADD7-05A4-181ECD4C9418}"/>
          </ac:spMkLst>
        </pc:spChg>
        <pc:picChg chg="add del mod ord">
          <ac:chgData name="Jia, Dongge" userId="d21e8c7d-ccdd-4f8c-a100-bcfb559e2602" providerId="ADAL" clId="{6FAD3656-B922-415E-B5AE-B1153775211C}" dt="2024-05-20T12:54:30.833" v="35" actId="478"/>
          <ac:picMkLst>
            <pc:docMk/>
            <pc:sldMk cId="3965261242" sldId="309"/>
            <ac:picMk id="21" creationId="{7A114FAE-94AB-A214-DDC0-6AFDDA106494}"/>
          </ac:picMkLst>
        </pc:picChg>
        <pc:picChg chg="del mod">
          <ac:chgData name="Jia, Dongge" userId="d21e8c7d-ccdd-4f8c-a100-bcfb559e2602" providerId="ADAL" clId="{6FAD3656-B922-415E-B5AE-B1153775211C}" dt="2024-05-20T12:54:11.726" v="28" actId="478"/>
          <ac:picMkLst>
            <pc:docMk/>
            <pc:sldMk cId="3965261242" sldId="309"/>
            <ac:picMk id="22" creationId="{F758F759-041B-6085-08C2-9B7F22566BE3}"/>
          </ac:picMkLst>
        </pc:picChg>
        <pc:picChg chg="add mod">
          <ac:chgData name="Jia, Dongge" userId="d21e8c7d-ccdd-4f8c-a100-bcfb559e2602" providerId="ADAL" clId="{6FAD3656-B922-415E-B5AE-B1153775211C}" dt="2024-05-20T12:54:31.216" v="36"/>
          <ac:picMkLst>
            <pc:docMk/>
            <pc:sldMk cId="3965261242" sldId="309"/>
            <ac:picMk id="23" creationId="{9E753FC6-CD80-3F97-E252-E3DE60E63247}"/>
          </ac:picMkLst>
        </pc:picChg>
      </pc:sldChg>
      <pc:sldChg chg="addSp delSp modSp mod">
        <pc:chgData name="Jia, Dongge" userId="d21e8c7d-ccdd-4f8c-a100-bcfb559e2602" providerId="ADAL" clId="{6FAD3656-B922-415E-B5AE-B1153775211C}" dt="2024-05-20T13:34:48.175" v="179" actId="14100"/>
        <pc:sldMkLst>
          <pc:docMk/>
          <pc:sldMk cId="958445306" sldId="311"/>
        </pc:sldMkLst>
        <pc:spChg chg="mod">
          <ac:chgData name="Jia, Dongge" userId="d21e8c7d-ccdd-4f8c-a100-bcfb559e2602" providerId="ADAL" clId="{6FAD3656-B922-415E-B5AE-B1153775211C}" dt="2024-05-20T13:34:48.175" v="179" actId="14100"/>
          <ac:spMkLst>
            <pc:docMk/>
            <pc:sldMk cId="958445306" sldId="311"/>
            <ac:spMk id="2" creationId="{00000000-0000-0000-0000-000000000000}"/>
          </ac:spMkLst>
        </pc:spChg>
        <pc:picChg chg="add mod">
          <ac:chgData name="Jia, Dongge" userId="d21e8c7d-ccdd-4f8c-a100-bcfb559e2602" providerId="ADAL" clId="{6FAD3656-B922-415E-B5AE-B1153775211C}" dt="2024-05-20T12:54:36.144" v="38"/>
          <ac:picMkLst>
            <pc:docMk/>
            <pc:sldMk cId="958445306" sldId="311"/>
            <ac:picMk id="3" creationId="{38E99A66-A48A-4E15-A797-22E0B1AC6153}"/>
          </ac:picMkLst>
        </pc:picChg>
        <pc:picChg chg="del">
          <ac:chgData name="Jia, Dongge" userId="d21e8c7d-ccdd-4f8c-a100-bcfb559e2602" providerId="ADAL" clId="{6FAD3656-B922-415E-B5AE-B1153775211C}" dt="2024-05-20T12:54:33.787" v="37" actId="478"/>
          <ac:picMkLst>
            <pc:docMk/>
            <pc:sldMk cId="958445306" sldId="311"/>
            <ac:picMk id="31" creationId="{8B7A0449-B168-B010-BD93-D205C7A71DF2}"/>
          </ac:picMkLst>
        </pc:picChg>
      </pc:sldChg>
      <pc:sldChg chg="addSp delSp modSp mod">
        <pc:chgData name="Jia, Dongge" userId="d21e8c7d-ccdd-4f8c-a100-bcfb559e2602" providerId="ADAL" clId="{6FAD3656-B922-415E-B5AE-B1153775211C}" dt="2024-05-20T13:34:51.930" v="180"/>
        <pc:sldMkLst>
          <pc:docMk/>
          <pc:sldMk cId="2787955407" sldId="312"/>
        </pc:sldMkLst>
        <pc:spChg chg="mod">
          <ac:chgData name="Jia, Dongge" userId="d21e8c7d-ccdd-4f8c-a100-bcfb559e2602" providerId="ADAL" clId="{6FAD3656-B922-415E-B5AE-B1153775211C}" dt="2024-05-20T13:34:51.930" v="180"/>
          <ac:spMkLst>
            <pc:docMk/>
            <pc:sldMk cId="2787955407" sldId="312"/>
            <ac:spMk id="2" creationId="{00000000-0000-0000-0000-000000000000}"/>
          </ac:spMkLst>
        </pc:spChg>
        <pc:spChg chg="mod">
          <ac:chgData name="Jia, Dongge" userId="d21e8c7d-ccdd-4f8c-a100-bcfb559e2602" providerId="ADAL" clId="{6FAD3656-B922-415E-B5AE-B1153775211C}" dt="2024-05-20T13:16:58.051" v="94" actId="20577"/>
          <ac:spMkLst>
            <pc:docMk/>
            <pc:sldMk cId="2787955407" sldId="312"/>
            <ac:spMk id="7" creationId="{CD2CE51C-C44B-ADD7-05A4-181ECD4C9418}"/>
          </ac:spMkLst>
        </pc:spChg>
        <pc:picChg chg="add mod">
          <ac:chgData name="Jia, Dongge" userId="d21e8c7d-ccdd-4f8c-a100-bcfb559e2602" providerId="ADAL" clId="{6FAD3656-B922-415E-B5AE-B1153775211C}" dt="2024-05-20T12:54:40.556" v="40"/>
          <ac:picMkLst>
            <pc:docMk/>
            <pc:sldMk cId="2787955407" sldId="312"/>
            <ac:picMk id="4" creationId="{3F734600-AC7B-F8E7-F9D6-3AC4B5F588F6}"/>
          </ac:picMkLst>
        </pc:picChg>
        <pc:picChg chg="mod">
          <ac:chgData name="Jia, Dongge" userId="d21e8c7d-ccdd-4f8c-a100-bcfb559e2602" providerId="ADAL" clId="{6FAD3656-B922-415E-B5AE-B1153775211C}" dt="2024-05-20T13:17:10.393" v="95" actId="1076"/>
          <ac:picMkLst>
            <pc:docMk/>
            <pc:sldMk cId="2787955407" sldId="312"/>
            <ac:picMk id="25" creationId="{C2940C8C-A403-4D49-5C1E-82850CC1D5FE}"/>
          </ac:picMkLst>
        </pc:picChg>
        <pc:picChg chg="mod">
          <ac:chgData name="Jia, Dongge" userId="d21e8c7d-ccdd-4f8c-a100-bcfb559e2602" providerId="ADAL" clId="{6FAD3656-B922-415E-B5AE-B1153775211C}" dt="2024-05-20T13:17:21.805" v="100" actId="14100"/>
          <ac:picMkLst>
            <pc:docMk/>
            <pc:sldMk cId="2787955407" sldId="312"/>
            <ac:picMk id="28" creationId="{9E028D30-892C-D402-7148-2724DB99478E}"/>
          </ac:picMkLst>
        </pc:picChg>
        <pc:picChg chg="mod">
          <ac:chgData name="Jia, Dongge" userId="d21e8c7d-ccdd-4f8c-a100-bcfb559e2602" providerId="ADAL" clId="{6FAD3656-B922-415E-B5AE-B1153775211C}" dt="2024-05-20T13:17:10.393" v="95" actId="1076"/>
          <ac:picMkLst>
            <pc:docMk/>
            <pc:sldMk cId="2787955407" sldId="312"/>
            <ac:picMk id="29" creationId="{3F841AE0-484F-D4E3-301B-43477BED5A84}"/>
          </ac:picMkLst>
        </pc:picChg>
        <pc:picChg chg="del">
          <ac:chgData name="Jia, Dongge" userId="d21e8c7d-ccdd-4f8c-a100-bcfb559e2602" providerId="ADAL" clId="{6FAD3656-B922-415E-B5AE-B1153775211C}" dt="2024-05-20T12:54:40.247" v="39" actId="478"/>
          <ac:picMkLst>
            <pc:docMk/>
            <pc:sldMk cId="2787955407" sldId="312"/>
            <ac:picMk id="33" creationId="{0C5DFAAB-62CB-9C0D-9065-EBCE153A1D75}"/>
          </ac:picMkLst>
        </pc:picChg>
      </pc:sldChg>
      <pc:sldChg chg="addSp delSp modSp mod">
        <pc:chgData name="Jia, Dongge" userId="d21e8c7d-ccdd-4f8c-a100-bcfb559e2602" providerId="ADAL" clId="{6FAD3656-B922-415E-B5AE-B1153775211C}" dt="2024-05-20T13:34:55.590" v="181"/>
        <pc:sldMkLst>
          <pc:docMk/>
          <pc:sldMk cId="1963770258" sldId="315"/>
        </pc:sldMkLst>
        <pc:spChg chg="mod">
          <ac:chgData name="Jia, Dongge" userId="d21e8c7d-ccdd-4f8c-a100-bcfb559e2602" providerId="ADAL" clId="{6FAD3656-B922-415E-B5AE-B1153775211C}" dt="2024-05-20T13:34:55.590" v="181"/>
          <ac:spMkLst>
            <pc:docMk/>
            <pc:sldMk cId="1963770258" sldId="315"/>
            <ac:spMk id="2" creationId="{00000000-0000-0000-0000-000000000000}"/>
          </ac:spMkLst>
        </pc:spChg>
        <pc:picChg chg="add mod ord">
          <ac:chgData name="Jia, Dongge" userId="d21e8c7d-ccdd-4f8c-a100-bcfb559e2602" providerId="ADAL" clId="{6FAD3656-B922-415E-B5AE-B1153775211C}" dt="2024-05-20T12:54:45.969" v="43" actId="167"/>
          <ac:picMkLst>
            <pc:docMk/>
            <pc:sldMk cId="1963770258" sldId="315"/>
            <ac:picMk id="4" creationId="{D1475B35-0275-933C-19E6-22E134F90561}"/>
          </ac:picMkLst>
        </pc:picChg>
        <pc:picChg chg="del">
          <ac:chgData name="Jia, Dongge" userId="d21e8c7d-ccdd-4f8c-a100-bcfb559e2602" providerId="ADAL" clId="{6FAD3656-B922-415E-B5AE-B1153775211C}" dt="2024-05-20T12:54:43.284" v="41" actId="478"/>
          <ac:picMkLst>
            <pc:docMk/>
            <pc:sldMk cId="1963770258" sldId="315"/>
            <ac:picMk id="76" creationId="{9CC2F027-962E-F621-0050-ADEE702AA659}"/>
          </ac:picMkLst>
        </pc:picChg>
      </pc:sldChg>
      <pc:sldChg chg="addSp delSp modSp mod">
        <pc:chgData name="Jia, Dongge" userId="d21e8c7d-ccdd-4f8c-a100-bcfb559e2602" providerId="ADAL" clId="{6FAD3656-B922-415E-B5AE-B1153775211C}" dt="2024-05-20T21:17:38.262" v="345" actId="1076"/>
        <pc:sldMkLst>
          <pc:docMk/>
          <pc:sldMk cId="2057829203" sldId="369"/>
        </pc:sldMkLst>
        <pc:spChg chg="mod">
          <ac:chgData name="Jia, Dongge" userId="d21e8c7d-ccdd-4f8c-a100-bcfb559e2602" providerId="ADAL" clId="{6FAD3656-B922-415E-B5AE-B1153775211C}" dt="2024-05-20T21:15:48.880" v="316" actId="1076"/>
          <ac:spMkLst>
            <pc:docMk/>
            <pc:sldMk cId="2057829203" sldId="369"/>
            <ac:spMk id="4" creationId="{3B531503-8322-6899-5872-BEE7324A454F}"/>
          </ac:spMkLst>
        </pc:spChg>
        <pc:spChg chg="mod">
          <ac:chgData name="Jia, Dongge" userId="d21e8c7d-ccdd-4f8c-a100-bcfb559e2602" providerId="ADAL" clId="{6FAD3656-B922-415E-B5AE-B1153775211C}" dt="2024-05-20T13:24:10.188" v="112" actId="207"/>
          <ac:spMkLst>
            <pc:docMk/>
            <pc:sldMk cId="2057829203" sldId="369"/>
            <ac:spMk id="5" creationId="{199E3234-4E7A-D329-E7BE-2DD4D99F245B}"/>
          </ac:spMkLst>
        </pc:spChg>
        <pc:spChg chg="mod">
          <ac:chgData name="Jia, Dongge" userId="d21e8c7d-ccdd-4f8c-a100-bcfb559e2602" providerId="ADAL" clId="{6FAD3656-B922-415E-B5AE-B1153775211C}" dt="2024-05-20T19:16:06.527" v="208" actId="1076"/>
          <ac:spMkLst>
            <pc:docMk/>
            <pc:sldMk cId="2057829203" sldId="369"/>
            <ac:spMk id="9" creationId="{CAD7BDDE-6992-BFA7-A88F-39FA0A9F5E81}"/>
          </ac:spMkLst>
        </pc:spChg>
        <pc:spChg chg="mod">
          <ac:chgData name="Jia, Dongge" userId="d21e8c7d-ccdd-4f8c-a100-bcfb559e2602" providerId="ADAL" clId="{6FAD3656-B922-415E-B5AE-B1153775211C}" dt="2024-05-20T21:17:38.262" v="345" actId="1076"/>
          <ac:spMkLst>
            <pc:docMk/>
            <pc:sldMk cId="2057829203" sldId="369"/>
            <ac:spMk id="16" creationId="{97636FBF-8451-0F24-970C-8BA8984FCC8F}"/>
          </ac:spMkLst>
        </pc:spChg>
        <pc:spChg chg="add mod">
          <ac:chgData name="Jia, Dongge" userId="d21e8c7d-ccdd-4f8c-a100-bcfb559e2602" providerId="ADAL" clId="{6FAD3656-B922-415E-B5AE-B1153775211C}" dt="2024-05-20T21:15:57.815" v="317" actId="1076"/>
          <ac:spMkLst>
            <pc:docMk/>
            <pc:sldMk cId="2057829203" sldId="369"/>
            <ac:spMk id="19" creationId="{41FCA497-FF99-5F62-40B2-890108FA40F4}"/>
          </ac:spMkLst>
        </pc:spChg>
        <pc:spChg chg="add mod">
          <ac:chgData name="Jia, Dongge" userId="d21e8c7d-ccdd-4f8c-a100-bcfb559e2602" providerId="ADAL" clId="{6FAD3656-B922-415E-B5AE-B1153775211C}" dt="2024-05-20T21:16:01.693" v="318" actId="1076"/>
          <ac:spMkLst>
            <pc:docMk/>
            <pc:sldMk cId="2057829203" sldId="369"/>
            <ac:spMk id="20" creationId="{4449C1A4-4F68-EFAF-167D-A3C5E1ED8383}"/>
          </ac:spMkLst>
        </pc:spChg>
        <pc:spChg chg="add mod">
          <ac:chgData name="Jia, Dongge" userId="d21e8c7d-ccdd-4f8c-a100-bcfb559e2602" providerId="ADAL" clId="{6FAD3656-B922-415E-B5AE-B1153775211C}" dt="2024-05-20T21:16:16.229" v="321" actId="688"/>
          <ac:spMkLst>
            <pc:docMk/>
            <pc:sldMk cId="2057829203" sldId="369"/>
            <ac:spMk id="21" creationId="{63DD5583-60B3-88CA-E70D-957D412C1CED}"/>
          </ac:spMkLst>
        </pc:spChg>
        <pc:spChg chg="add mod">
          <ac:chgData name="Jia, Dongge" userId="d21e8c7d-ccdd-4f8c-a100-bcfb559e2602" providerId="ADAL" clId="{6FAD3656-B922-415E-B5AE-B1153775211C}" dt="2024-05-20T21:16:27.073" v="325" actId="1076"/>
          <ac:spMkLst>
            <pc:docMk/>
            <pc:sldMk cId="2057829203" sldId="369"/>
            <ac:spMk id="22" creationId="{7FA8E95A-B0FA-F9FA-171D-4A834685A623}"/>
          </ac:spMkLst>
        </pc:spChg>
        <pc:spChg chg="add mod">
          <ac:chgData name="Jia, Dongge" userId="d21e8c7d-ccdd-4f8c-a100-bcfb559e2602" providerId="ADAL" clId="{6FAD3656-B922-415E-B5AE-B1153775211C}" dt="2024-05-20T21:17:03.467" v="334" actId="1076"/>
          <ac:spMkLst>
            <pc:docMk/>
            <pc:sldMk cId="2057829203" sldId="369"/>
            <ac:spMk id="30" creationId="{7EB673D0-45C7-F003-86E9-819E70F80D26}"/>
          </ac:spMkLst>
        </pc:spChg>
        <pc:spChg chg="add mod">
          <ac:chgData name="Jia, Dongge" userId="d21e8c7d-ccdd-4f8c-a100-bcfb559e2602" providerId="ADAL" clId="{6FAD3656-B922-415E-B5AE-B1153775211C}" dt="2024-05-20T21:17:25.466" v="344" actId="1076"/>
          <ac:spMkLst>
            <pc:docMk/>
            <pc:sldMk cId="2057829203" sldId="369"/>
            <ac:spMk id="31" creationId="{4E0D6B89-C10A-ADFF-38F1-053CE19D7498}"/>
          </ac:spMkLst>
        </pc:spChg>
        <pc:picChg chg="del">
          <ac:chgData name="Jia, Dongge" userId="d21e8c7d-ccdd-4f8c-a100-bcfb559e2602" providerId="ADAL" clId="{6FAD3656-B922-415E-B5AE-B1153775211C}" dt="2024-05-20T19:15:14.495" v="201" actId="478"/>
          <ac:picMkLst>
            <pc:docMk/>
            <pc:sldMk cId="2057829203" sldId="369"/>
            <ac:picMk id="2" creationId="{4E351537-879A-366C-CC72-2AD2D9D73B9B}"/>
          </ac:picMkLst>
        </pc:picChg>
        <pc:picChg chg="mod">
          <ac:chgData name="Jia, Dongge" userId="d21e8c7d-ccdd-4f8c-a100-bcfb559e2602" providerId="ADAL" clId="{6FAD3656-B922-415E-B5AE-B1153775211C}" dt="2024-05-20T21:12:20.703" v="243" actId="1076"/>
          <ac:picMkLst>
            <pc:docMk/>
            <pc:sldMk cId="2057829203" sldId="369"/>
            <ac:picMk id="6" creationId="{CE9D2DE9-55FD-54EE-D4DA-2DEF6AAD4942}"/>
          </ac:picMkLst>
        </pc:picChg>
        <pc:picChg chg="del">
          <ac:chgData name="Jia, Dongge" userId="d21e8c7d-ccdd-4f8c-a100-bcfb559e2602" providerId="ADAL" clId="{6FAD3656-B922-415E-B5AE-B1153775211C}" dt="2024-05-20T13:36:54.698" v="182" actId="478"/>
          <ac:picMkLst>
            <pc:docMk/>
            <pc:sldMk cId="2057829203" sldId="369"/>
            <ac:picMk id="7" creationId="{B5344276-A2F0-0530-AED2-0DBFB40B6C52}"/>
          </ac:picMkLst>
        </pc:picChg>
        <pc:picChg chg="add del mod">
          <ac:chgData name="Jia, Dongge" userId="d21e8c7d-ccdd-4f8c-a100-bcfb559e2602" providerId="ADAL" clId="{6FAD3656-B922-415E-B5AE-B1153775211C}" dt="2024-05-20T13:37:08.157" v="190" actId="22"/>
          <ac:picMkLst>
            <pc:docMk/>
            <pc:sldMk cId="2057829203" sldId="369"/>
            <ac:picMk id="10" creationId="{1DC521A5-6BB3-9B71-74E9-1AFCE800BABF}"/>
          </ac:picMkLst>
        </pc:picChg>
        <pc:picChg chg="del">
          <ac:chgData name="Jia, Dongge" userId="d21e8c7d-ccdd-4f8c-a100-bcfb559e2602" providerId="ADAL" clId="{6FAD3656-B922-415E-B5AE-B1153775211C}" dt="2024-05-20T17:55:17.754" v="196" actId="478"/>
          <ac:picMkLst>
            <pc:docMk/>
            <pc:sldMk cId="2057829203" sldId="369"/>
            <ac:picMk id="12" creationId="{17000FE1-62AF-EAAE-B9D4-761F500C9AED}"/>
          </ac:picMkLst>
        </pc:picChg>
        <pc:picChg chg="add del mod ord modCrop">
          <ac:chgData name="Jia, Dongge" userId="d21e8c7d-ccdd-4f8c-a100-bcfb559e2602" providerId="ADAL" clId="{6FAD3656-B922-415E-B5AE-B1153775211C}" dt="2024-05-20T21:11:48.296" v="236" actId="478"/>
          <ac:picMkLst>
            <pc:docMk/>
            <pc:sldMk cId="2057829203" sldId="369"/>
            <ac:picMk id="13" creationId="{DCBA38CF-1B8E-2561-1CEC-0BF999F31366}"/>
          </ac:picMkLst>
        </pc:picChg>
        <pc:picChg chg="add del mod ord">
          <ac:chgData name="Jia, Dongge" userId="d21e8c7d-ccdd-4f8c-a100-bcfb559e2602" providerId="ADAL" clId="{6FAD3656-B922-415E-B5AE-B1153775211C}" dt="2024-05-20T21:12:25.975" v="245" actId="478"/>
          <ac:picMkLst>
            <pc:docMk/>
            <pc:sldMk cId="2057829203" sldId="369"/>
            <ac:picMk id="15" creationId="{D301C9B7-4CBD-BA42-6FE2-772C4CDB21A7}"/>
          </ac:picMkLst>
        </pc:picChg>
        <pc:picChg chg="add del mod ord">
          <ac:chgData name="Jia, Dongge" userId="d21e8c7d-ccdd-4f8c-a100-bcfb559e2602" providerId="ADAL" clId="{6FAD3656-B922-415E-B5AE-B1153775211C}" dt="2024-05-20T21:14:39.031" v="259" actId="478"/>
          <ac:picMkLst>
            <pc:docMk/>
            <pc:sldMk cId="2057829203" sldId="369"/>
            <ac:picMk id="18" creationId="{1248A573-7C5C-BC28-234B-DA7156E56987}"/>
          </ac:picMkLst>
        </pc:picChg>
        <pc:picChg chg="add mod ord modCrop">
          <ac:chgData name="Jia, Dongge" userId="d21e8c7d-ccdd-4f8c-a100-bcfb559e2602" providerId="ADAL" clId="{6FAD3656-B922-415E-B5AE-B1153775211C}" dt="2024-05-20T21:14:10.467" v="257" actId="732"/>
          <ac:picMkLst>
            <pc:docMk/>
            <pc:sldMk cId="2057829203" sldId="369"/>
            <ac:picMk id="25" creationId="{C79F2572-2D2D-3D1B-70D6-620766A9EF9D}"/>
          </ac:picMkLst>
        </pc:picChg>
        <pc:picChg chg="add mod ord modCrop">
          <ac:chgData name="Jia, Dongge" userId="d21e8c7d-ccdd-4f8c-a100-bcfb559e2602" providerId="ADAL" clId="{6FAD3656-B922-415E-B5AE-B1153775211C}" dt="2024-05-20T21:17:15.624" v="341" actId="1076"/>
          <ac:picMkLst>
            <pc:docMk/>
            <pc:sldMk cId="2057829203" sldId="369"/>
            <ac:picMk id="27" creationId="{FD61CF62-2850-B564-8D0A-C96132297CCF}"/>
          </ac:picMkLst>
        </pc:picChg>
        <pc:picChg chg="add mod ord">
          <ac:chgData name="Jia, Dongge" userId="d21e8c7d-ccdd-4f8c-a100-bcfb559e2602" providerId="ADAL" clId="{6FAD3656-B922-415E-B5AE-B1153775211C}" dt="2024-05-20T21:15:34.537" v="313" actId="1037"/>
          <ac:picMkLst>
            <pc:docMk/>
            <pc:sldMk cId="2057829203" sldId="369"/>
            <ac:picMk id="29" creationId="{75018D3C-9C7D-6AB3-44D1-81BE794CC4F0}"/>
          </ac:picMkLst>
        </pc:picChg>
      </pc:sldChg>
      <pc:sldChg chg="modSp mod">
        <pc:chgData name="Jia, Dongge" userId="d21e8c7d-ccdd-4f8c-a100-bcfb559e2602" providerId="ADAL" clId="{6FAD3656-B922-415E-B5AE-B1153775211C}" dt="2024-05-20T21:28:33.262" v="403" actId="404"/>
        <pc:sldMkLst>
          <pc:docMk/>
          <pc:sldMk cId="901427458" sldId="370"/>
        </pc:sldMkLst>
        <pc:spChg chg="mod">
          <ac:chgData name="Jia, Dongge" userId="d21e8c7d-ccdd-4f8c-a100-bcfb559e2602" providerId="ADAL" clId="{6FAD3656-B922-415E-B5AE-B1153775211C}" dt="2024-05-20T21:28:33.262" v="403" actId="404"/>
          <ac:spMkLst>
            <pc:docMk/>
            <pc:sldMk cId="901427458" sldId="370"/>
            <ac:spMk id="2" creationId="{99831885-247D-5E69-F5DF-313EEA8A0EF6}"/>
          </ac:spMkLst>
        </pc:spChg>
      </pc:sldChg>
      <pc:sldChg chg="modSp mod">
        <pc:chgData name="Jia, Dongge" userId="d21e8c7d-ccdd-4f8c-a100-bcfb559e2602" providerId="ADAL" clId="{6FAD3656-B922-415E-B5AE-B1153775211C}" dt="2024-05-20T13:29:53.168" v="131" actId="114"/>
        <pc:sldMkLst>
          <pc:docMk/>
          <pc:sldMk cId="322640644" sldId="371"/>
        </pc:sldMkLst>
        <pc:spChg chg="mod">
          <ac:chgData name="Jia, Dongge" userId="d21e8c7d-ccdd-4f8c-a100-bcfb559e2602" providerId="ADAL" clId="{6FAD3656-B922-415E-B5AE-B1153775211C}" dt="2024-05-20T13:29:53.168" v="131" actId="114"/>
          <ac:spMkLst>
            <pc:docMk/>
            <pc:sldMk cId="322640644" sldId="371"/>
            <ac:spMk id="19" creationId="{13EF96DA-D0A0-E782-1CFB-10496B90AE95}"/>
          </ac:spMkLst>
        </pc:spChg>
      </pc:sldChg>
      <pc:sldChg chg="modSp mod">
        <pc:chgData name="Jia, Dongge" userId="d21e8c7d-ccdd-4f8c-a100-bcfb559e2602" providerId="ADAL" clId="{6FAD3656-B922-415E-B5AE-B1153775211C}" dt="2024-05-20T21:22:29.355" v="370" actId="1037"/>
        <pc:sldMkLst>
          <pc:docMk/>
          <pc:sldMk cId="2789256663" sldId="410"/>
        </pc:sldMkLst>
        <pc:spChg chg="mod">
          <ac:chgData name="Jia, Dongge" userId="d21e8c7d-ccdd-4f8c-a100-bcfb559e2602" providerId="ADAL" clId="{6FAD3656-B922-415E-B5AE-B1153775211C}" dt="2024-05-20T21:21:53.036" v="352" actId="1076"/>
          <ac:spMkLst>
            <pc:docMk/>
            <pc:sldMk cId="2789256663" sldId="410"/>
            <ac:spMk id="4" creationId="{85B1846C-035E-C1E0-EDEA-54A71138DAB5}"/>
          </ac:spMkLst>
        </pc:spChg>
        <pc:spChg chg="mod">
          <ac:chgData name="Jia, Dongge" userId="d21e8c7d-ccdd-4f8c-a100-bcfb559e2602" providerId="ADAL" clId="{6FAD3656-B922-415E-B5AE-B1153775211C}" dt="2024-05-20T21:22:07.653" v="360" actId="1036"/>
          <ac:spMkLst>
            <pc:docMk/>
            <pc:sldMk cId="2789256663" sldId="410"/>
            <ac:spMk id="6" creationId="{E55B2E2E-5703-9200-AD63-F6695C7BD658}"/>
          </ac:spMkLst>
        </pc:spChg>
        <pc:spChg chg="mod">
          <ac:chgData name="Jia, Dongge" userId="d21e8c7d-ccdd-4f8c-a100-bcfb559e2602" providerId="ADAL" clId="{6FAD3656-B922-415E-B5AE-B1153775211C}" dt="2024-05-20T21:21:57.365" v="353" actId="1076"/>
          <ac:spMkLst>
            <pc:docMk/>
            <pc:sldMk cId="2789256663" sldId="410"/>
            <ac:spMk id="9" creationId="{35E5FD74-1940-4A90-EB88-7034A648704D}"/>
          </ac:spMkLst>
        </pc:spChg>
        <pc:spChg chg="mod">
          <ac:chgData name="Jia, Dongge" userId="d21e8c7d-ccdd-4f8c-a100-bcfb559e2602" providerId="ADAL" clId="{6FAD3656-B922-415E-B5AE-B1153775211C}" dt="2024-05-20T21:22:23.771" v="364" actId="1036"/>
          <ac:spMkLst>
            <pc:docMk/>
            <pc:sldMk cId="2789256663" sldId="410"/>
            <ac:spMk id="13" creationId="{A669A645-046F-460A-B640-DEA34FE537F4}"/>
          </ac:spMkLst>
        </pc:spChg>
        <pc:spChg chg="mod">
          <ac:chgData name="Jia, Dongge" userId="d21e8c7d-ccdd-4f8c-a100-bcfb559e2602" providerId="ADAL" clId="{6FAD3656-B922-415E-B5AE-B1153775211C}" dt="2024-05-20T21:22:29.355" v="370" actId="1037"/>
          <ac:spMkLst>
            <pc:docMk/>
            <pc:sldMk cId="2789256663" sldId="410"/>
            <ac:spMk id="21" creationId="{DDF6AFC3-2EC6-7ECA-44D3-521B334865D1}"/>
          </ac:spMkLst>
        </pc:spChg>
        <pc:picChg chg="mod">
          <ac:chgData name="Jia, Dongge" userId="d21e8c7d-ccdd-4f8c-a100-bcfb559e2602" providerId="ADAL" clId="{6FAD3656-B922-415E-B5AE-B1153775211C}" dt="2024-05-20T21:22:07.653" v="360" actId="1036"/>
          <ac:picMkLst>
            <pc:docMk/>
            <pc:sldMk cId="2789256663" sldId="410"/>
            <ac:picMk id="17" creationId="{61D0D23C-80D7-9090-AEBD-8CFD29DCD5B7}"/>
          </ac:picMkLst>
        </pc:picChg>
        <pc:cxnChg chg="mod">
          <ac:chgData name="Jia, Dongge" userId="d21e8c7d-ccdd-4f8c-a100-bcfb559e2602" providerId="ADAL" clId="{6FAD3656-B922-415E-B5AE-B1153775211C}" dt="2024-05-20T21:22:07.653" v="360" actId="1036"/>
          <ac:cxnSpMkLst>
            <pc:docMk/>
            <pc:sldMk cId="2789256663" sldId="410"/>
            <ac:cxnSpMk id="20" creationId="{A9E3CB31-A739-DDDC-E060-B8FD250832FE}"/>
          </ac:cxnSpMkLst>
        </pc:cxnChg>
        <pc:cxnChg chg="mod">
          <ac:chgData name="Jia, Dongge" userId="d21e8c7d-ccdd-4f8c-a100-bcfb559e2602" providerId="ADAL" clId="{6FAD3656-B922-415E-B5AE-B1153775211C}" dt="2024-05-20T21:22:07.653" v="360" actId="1036"/>
          <ac:cxnSpMkLst>
            <pc:docMk/>
            <pc:sldMk cId="2789256663" sldId="410"/>
            <ac:cxnSpMk id="22" creationId="{46352E68-781C-657B-1259-F2A05691EE35}"/>
          </ac:cxnSpMkLst>
        </pc:cxnChg>
      </pc:sldChg>
      <pc:sldChg chg="modSp mod">
        <pc:chgData name="Jia, Dongge" userId="d21e8c7d-ccdd-4f8c-a100-bcfb559e2602" providerId="ADAL" clId="{6FAD3656-B922-415E-B5AE-B1153775211C}" dt="2024-05-20T13:25:54.382" v="129" actId="1076"/>
        <pc:sldMkLst>
          <pc:docMk/>
          <pc:sldMk cId="4185608225" sldId="417"/>
        </pc:sldMkLst>
        <pc:spChg chg="mod">
          <ac:chgData name="Jia, Dongge" userId="d21e8c7d-ccdd-4f8c-a100-bcfb559e2602" providerId="ADAL" clId="{6FAD3656-B922-415E-B5AE-B1153775211C}" dt="2024-05-20T13:25:54.382" v="129" actId="1076"/>
          <ac:spMkLst>
            <pc:docMk/>
            <pc:sldMk cId="4185608225" sldId="417"/>
            <ac:spMk id="19" creationId="{13EF96DA-D0A0-E782-1CFB-10496B90AE95}"/>
          </ac:spMkLst>
        </pc:spChg>
        <pc:spChg chg="mod">
          <ac:chgData name="Jia, Dongge" userId="d21e8c7d-ccdd-4f8c-a100-bcfb559e2602" providerId="ADAL" clId="{6FAD3656-B922-415E-B5AE-B1153775211C}" dt="2024-05-20T13:18:42.469" v="102" actId="1076"/>
          <ac:spMkLst>
            <pc:docMk/>
            <pc:sldMk cId="4185608225" sldId="417"/>
            <ac:spMk id="23" creationId="{D000896D-2B98-7B6E-9918-8753F71CCA19}"/>
          </ac:spMkLst>
        </pc:spChg>
      </pc:sldChg>
      <pc:sldChg chg="modSp add mod ord">
        <pc:chgData name="Jia, Dongge" userId="d21e8c7d-ccdd-4f8c-a100-bcfb559e2602" providerId="ADAL" clId="{6FAD3656-B922-415E-B5AE-B1153775211C}" dt="2024-05-20T13:26:01.863" v="130" actId="1076"/>
        <pc:sldMkLst>
          <pc:docMk/>
          <pc:sldMk cId="804641196" sldId="418"/>
        </pc:sldMkLst>
        <pc:spChg chg="mod">
          <ac:chgData name="Jia, Dongge" userId="d21e8c7d-ccdd-4f8c-a100-bcfb559e2602" providerId="ADAL" clId="{6FAD3656-B922-415E-B5AE-B1153775211C}" dt="2024-05-20T13:26:01.863" v="130" actId="1076"/>
          <ac:spMkLst>
            <pc:docMk/>
            <pc:sldMk cId="804641196" sldId="418"/>
            <ac:spMk id="19" creationId="{13EF96DA-D0A0-E782-1CFB-10496B90AE95}"/>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171E058-B959-445C-989A-08E7773B911F}" type="datetimeFigureOut">
              <a:rPr lang="en-US" smtClean="0"/>
              <a:t>10/2/2024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A08D13C-25C9-4598-BAAE-DE159A6C3C92}" type="slidenum">
              <a:rPr lang="en-US" smtClean="0"/>
              <a:t>‹#›</a:t>
            </a:fld>
            <a:endParaRPr lang="en-US"/>
          </a:p>
        </p:txBody>
      </p:sp>
    </p:spTree>
    <p:extLst>
      <p:ext uri="{BB962C8B-B14F-4D97-AF65-F5344CB8AC3E}">
        <p14:creationId xmlns:p14="http://schemas.microsoft.com/office/powerpoint/2010/main" val="14988556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doi.org/10.1016/j.jos.2023.11.005"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ts val="2250"/>
              </a:lnSpc>
              <a:spcBef>
                <a:spcPts val="2000"/>
              </a:spcBef>
              <a:spcAft>
                <a:spcPts val="1000"/>
              </a:spcAft>
              <a:buClrTx/>
              <a:buSzTx/>
              <a:buFontTx/>
              <a:buNone/>
              <a:tabLst/>
              <a:defRPr/>
            </a:pPr>
            <a:r>
              <a:rPr lang="en-US" sz="1800" b="0" i="0" dirty="0">
                <a:solidFill>
                  <a:srgbClr val="000000"/>
                </a:solidFill>
                <a:effectLst/>
                <a:highlight>
                  <a:srgbClr val="FFFFFF"/>
                </a:highlight>
                <a:latin typeface="Cambria" panose="02040503050406030204" pitchFamily="18" charset="0"/>
              </a:rPr>
              <a:t>Anatomical Variations That Can Lead to Spine Surgery at the Wrong Level: Part III Lumbosacral Spine</a:t>
            </a:r>
            <a:br>
              <a:rPr lang="en-US" sz="1800" b="0" i="0" dirty="0">
                <a:solidFill>
                  <a:srgbClr val="000000"/>
                </a:solidFill>
                <a:effectLst/>
                <a:highlight>
                  <a:srgbClr val="FFFFFF"/>
                </a:highlight>
                <a:latin typeface="Cambria" panose="02040503050406030204" pitchFamily="18" charset="0"/>
              </a:rPr>
            </a:br>
            <a:r>
              <a:rPr lang="en-US" sz="1800" b="0" i="0" dirty="0">
                <a:solidFill>
                  <a:srgbClr val="000000"/>
                </a:solidFill>
                <a:effectLst/>
                <a:highlight>
                  <a:srgbClr val="FFFFFF"/>
                </a:highlight>
                <a:latin typeface="Cambria" panose="02040503050406030204" pitchFamily="18" charset="0"/>
              </a:rPr>
              <a:t>https://www.ncbi.nlm.nih.gov/pmc/articles/PMC7450882/#:~:text=Spine%20surgery%20at%20the%20wrong%20level%20is%20one%20of%20the,in%20legal%20actions%20%5B1%5D.</a:t>
            </a:r>
            <a:br>
              <a:rPr lang="en-US" sz="1800" b="0" i="0" dirty="0">
                <a:solidFill>
                  <a:srgbClr val="000000"/>
                </a:solidFill>
                <a:effectLst/>
                <a:highlight>
                  <a:srgbClr val="FFFFFF"/>
                </a:highlight>
                <a:latin typeface="Cambria" panose="02040503050406030204" pitchFamily="18" charset="0"/>
              </a:rPr>
            </a:br>
            <a:r>
              <a:rPr lang="en-US" sz="2800" b="0" i="0" dirty="0">
                <a:solidFill>
                  <a:srgbClr val="1F1F1F"/>
                </a:solidFill>
                <a:effectLst/>
                <a:latin typeface="ElsevierGulliver"/>
              </a:rPr>
              <a:t>Wrong-level spine surgery: A multicenter retrospective study</a:t>
            </a:r>
          </a:p>
          <a:p>
            <a:pPr algn="l">
              <a:lnSpc>
                <a:spcPts val="2250"/>
              </a:lnSpc>
              <a:spcBef>
                <a:spcPts val="2000"/>
              </a:spcBef>
              <a:spcAft>
                <a:spcPts val="1000"/>
              </a:spcAft>
            </a:pPr>
            <a:r>
              <a:rPr lang="en-US" sz="2800" b="0" i="0" u="none" strike="noStrike" dirty="0">
                <a:solidFill>
                  <a:srgbClr val="1F1F1F"/>
                </a:solidFill>
                <a:effectLst/>
                <a:latin typeface="ElsevierSans"/>
                <a:hlinkClick r:id="rId3" tooltip="Persistent link using digital object identifier"/>
              </a:rPr>
              <a:t>https://doi.org/10.1016/j.jos.2023.11.005</a:t>
            </a:r>
            <a:endParaRPr lang="en-US" sz="1800" b="0" i="0" dirty="0">
              <a:solidFill>
                <a:srgbClr val="000000"/>
              </a:solidFill>
              <a:effectLst/>
              <a:highlight>
                <a:srgbClr val="FFFFFF"/>
              </a:highlight>
              <a:latin typeface="Cambria" panose="02040503050406030204" pitchFamily="18" charset="0"/>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B06CB77-6134-4318-871D-98B6225606B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694837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B06CB77-6134-4318-871D-98B6225606B3}" type="slidenum">
              <a:rPr lang="en-US" smtClean="0"/>
              <a:t>9</a:t>
            </a:fld>
            <a:endParaRPr lang="en-US"/>
          </a:p>
        </p:txBody>
      </p:sp>
    </p:spTree>
    <p:extLst>
      <p:ext uri="{BB962C8B-B14F-4D97-AF65-F5344CB8AC3E}">
        <p14:creationId xmlns:p14="http://schemas.microsoft.com/office/powerpoint/2010/main" val="26882463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B06CB77-6134-4318-871D-98B6225606B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197735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B06CB77-6134-4318-871D-98B6225606B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481364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B06CB77-6134-4318-871D-98B6225606B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154936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B06CB77-6134-4318-871D-98B6225606B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181524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B06CB77-6134-4318-871D-98B6225606B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487232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B06CB77-6134-4318-871D-98B6225606B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628146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B06CB77-6134-4318-871D-98B6225606B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88199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B06CB77-6134-4318-871D-98B6225606B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038547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B06CB77-6134-4318-871D-98B6225606B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946442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656F72"/>
                </a:solidFill>
                <a:effectLst/>
                <a:latin typeface="open_sansregular"/>
              </a:rPr>
              <a:t>It was reported that 150000 … </a:t>
            </a:r>
            <a:r>
              <a:rPr lang="en-US" sz="1800" kern="50" dirty="0">
                <a:solidFill>
                  <a:srgbClr val="00000A"/>
                </a:solidFill>
                <a:effectLst/>
                <a:latin typeface="Times New Roman" panose="02020603050405020304" pitchFamily="18" charset="0"/>
                <a:ea typeface="JXKMFK+NimbusRomNo9L-Regu"/>
              </a:rPr>
              <a:t>degeneration of the adjacent disc has been linked to altered mechanical stresses within the cervical spine due to the fusion.</a:t>
            </a:r>
            <a:r>
              <a:rPr lang="en-US" b="0" i="0" dirty="0">
                <a:solidFill>
                  <a:srgbClr val="656F72"/>
                </a:solidFill>
                <a:effectLst/>
                <a:latin typeface="open_sansregular"/>
              </a:rPr>
              <a:t> </a:t>
            </a:r>
          </a:p>
          <a:p>
            <a:r>
              <a:rPr lang="en-US" b="0" i="0" dirty="0">
                <a:solidFill>
                  <a:srgbClr val="656F72"/>
                </a:solidFill>
                <a:effectLst/>
                <a:latin typeface="open_sansregular"/>
              </a:rPr>
              <a:t>Degenerative disc disease (DDD) is a common condition that affects the intervertebral discs of the spine, causing pain and discomfort. it's a natural part of the aging process. But it could also be due to genetics, repetitive stress, and injury. </a:t>
            </a:r>
          </a:p>
          <a:p>
            <a:r>
              <a:rPr lang="en-US" sz="1800" kern="50" dirty="0">
                <a:solidFill>
                  <a:srgbClr val="00000A"/>
                </a:solidFill>
                <a:effectLst/>
                <a:latin typeface="Times New Roman" panose="02020603050405020304" pitchFamily="18" charset="0"/>
                <a:ea typeface="JXKMFK+NimbusRomNo9L-Regu"/>
              </a:rPr>
              <a:t>the specific mechanisms behind this phenomenon remain unclear. In order to understand how mechanical stresses change after fusion surgery, it is important to establish an approach …. Knowing that no previously developed …</a:t>
            </a:r>
            <a:endParaRPr lang="en-US" dirty="0"/>
          </a:p>
        </p:txBody>
      </p:sp>
      <p:sp>
        <p:nvSpPr>
          <p:cNvPr id="4" name="Slide Number Placeholder 3"/>
          <p:cNvSpPr>
            <a:spLocks noGrp="1"/>
          </p:cNvSpPr>
          <p:nvPr>
            <p:ph type="sldNum" sz="quarter" idx="5"/>
          </p:nvPr>
        </p:nvSpPr>
        <p:spPr/>
        <p:txBody>
          <a:bodyPr/>
          <a:lstStyle/>
          <a:p>
            <a:fld id="{7E5BC3A9-966C-4963-B6E3-E1CEE84A13C3}" type="slidenum">
              <a:rPr lang="en-US" smtClean="0"/>
              <a:pPr/>
              <a:t>1</a:t>
            </a:fld>
            <a:endParaRPr lang="en-US"/>
          </a:p>
        </p:txBody>
      </p:sp>
    </p:spTree>
    <p:extLst>
      <p:ext uri="{BB962C8B-B14F-4D97-AF65-F5344CB8AC3E}">
        <p14:creationId xmlns:p14="http://schemas.microsoft.com/office/powerpoint/2010/main" val="9083241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B06CB77-6134-4318-871D-98B6225606B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203045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91E997-522F-8B2C-D2F3-14BA873FB23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2444453-57D5-0AF3-F871-4968D2ED675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B7B84E9-9B2D-783F-EA5E-B75EA08D2F7F}"/>
              </a:ext>
            </a:extLst>
          </p:cNvPr>
          <p:cNvSpPr>
            <a:spLocks noGrp="1"/>
          </p:cNvSpPr>
          <p:nvPr>
            <p:ph type="body" idx="1"/>
          </p:nvPr>
        </p:nvSpPr>
        <p:spPr/>
        <p:txBody>
          <a:bodyPr/>
          <a:lstStyle/>
          <a:p>
            <a:r>
              <a:rPr lang="en-US" sz="1800" kern="50" dirty="0">
                <a:solidFill>
                  <a:srgbClr val="00000A"/>
                </a:solidFill>
                <a:effectLst/>
                <a:latin typeface="Times New Roman" panose="02020603050405020304" pitchFamily="18" charset="0"/>
                <a:ea typeface="JXKMFK+NimbusRomNo9L-Regu"/>
              </a:rPr>
              <a:t>this assumption neglects the heterogeneity among discs which may result in inaccurate predictions. </a:t>
            </a:r>
          </a:p>
          <a:p>
            <a:r>
              <a:rPr lang="en-US" dirty="0"/>
              <a:t>Therefore, a tool to non-invasively estimate disc stiffness may be valuable for identifying early disc degeneration.</a:t>
            </a:r>
          </a:p>
        </p:txBody>
      </p:sp>
      <p:sp>
        <p:nvSpPr>
          <p:cNvPr id="4" name="Slide Number Placeholder 3">
            <a:extLst>
              <a:ext uri="{FF2B5EF4-FFF2-40B4-BE49-F238E27FC236}">
                <a16:creationId xmlns:a16="http://schemas.microsoft.com/office/drawing/2014/main" id="{8E2743DB-35A1-231B-FCA0-418F42ED10E0}"/>
              </a:ext>
            </a:extLst>
          </p:cNvPr>
          <p:cNvSpPr>
            <a:spLocks noGrp="1"/>
          </p:cNvSpPr>
          <p:nvPr>
            <p:ph type="sldNum" sz="quarter" idx="5"/>
          </p:nvPr>
        </p:nvSpPr>
        <p:spPr/>
        <p:txBody>
          <a:bodyPr/>
          <a:lstStyle/>
          <a:p>
            <a:fld id="{7E5BC3A9-966C-4963-B6E3-E1CEE84A13C3}" type="slidenum">
              <a:rPr lang="en-US" smtClean="0"/>
              <a:pPr/>
              <a:t>2</a:t>
            </a:fld>
            <a:endParaRPr lang="en-US"/>
          </a:p>
        </p:txBody>
      </p:sp>
    </p:spTree>
    <p:extLst>
      <p:ext uri="{BB962C8B-B14F-4D97-AF65-F5344CB8AC3E}">
        <p14:creationId xmlns:p14="http://schemas.microsoft.com/office/powerpoint/2010/main" val="23515519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91E997-522F-8B2C-D2F3-14BA873FB23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2444453-57D5-0AF3-F871-4968D2ED675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B7B84E9-9B2D-783F-EA5E-B75EA08D2F7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E2743DB-35A1-231B-FCA0-418F42ED10E0}"/>
              </a:ext>
            </a:extLst>
          </p:cNvPr>
          <p:cNvSpPr>
            <a:spLocks noGrp="1"/>
          </p:cNvSpPr>
          <p:nvPr>
            <p:ph type="sldNum" sz="quarter" idx="5"/>
          </p:nvPr>
        </p:nvSpPr>
        <p:spPr/>
        <p:txBody>
          <a:bodyPr/>
          <a:lstStyle/>
          <a:p>
            <a:fld id="{7E5BC3A9-966C-4963-B6E3-E1CEE84A13C3}" type="slidenum">
              <a:rPr lang="en-US" smtClean="0"/>
              <a:pPr/>
              <a:t>3</a:t>
            </a:fld>
            <a:endParaRPr lang="en-US"/>
          </a:p>
        </p:txBody>
      </p:sp>
    </p:spTree>
    <p:extLst>
      <p:ext uri="{BB962C8B-B14F-4D97-AF65-F5344CB8AC3E}">
        <p14:creationId xmlns:p14="http://schemas.microsoft.com/office/powerpoint/2010/main" val="15411360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Based on these two assumptions, we build a nonlinear model through a </a:t>
            </a:r>
            <a:r>
              <a:rPr lang="en-US" altLang="zh-CN" dirty="0"/>
              <a:t>careful and rigorous literature review. So from this page to the end, all considerations for each component in the model is based on the up-to-date experimental findings in literature.</a:t>
            </a:r>
          </a:p>
          <a:p>
            <a:endParaRPr lang="en-US" altLang="zh-CN" dirty="0"/>
          </a:p>
          <a:p>
            <a:r>
              <a:rPr lang="en-US" altLang="zh-CN" dirty="0"/>
              <a:t>The first consideration is how to model vertebrae. In our model, we are focusing on the kinematics cervical spine and the degeneration of intervertebral disks. However, the </a:t>
            </a:r>
            <a:r>
              <a:rPr lang="en-US" altLang="zh-CN" dirty="0" err="1"/>
              <a:t>verterbrae</a:t>
            </a:r>
            <a:r>
              <a:rPr lang="en-US" altLang="zh-CN" dirty="0"/>
              <a:t> are much more rigid than disks so that its deformation can be neglected compared with the deformation of disks. So we chose to model it as a rigid body that can move in model but neve deform. This significantly increased our model’s computational efficiency.</a:t>
            </a:r>
          </a:p>
          <a:p>
            <a:endParaRPr lang="en-US" altLang="zh-CN" dirty="0"/>
          </a:p>
          <a:p>
            <a:r>
              <a:rPr lang="en-US" altLang="zh-CN" dirty="0"/>
              <a:t>Similarly, the end plates of vertebrae are assumed to be part of the rigid vertebrae considering that these end plates have a stiffness of the same order of magnitude as the bone.</a:t>
            </a:r>
            <a:endParaRPr lang="en-US" dirty="0"/>
          </a:p>
        </p:txBody>
      </p:sp>
      <p:sp>
        <p:nvSpPr>
          <p:cNvPr id="4" name="Slide Number Placeholder 3"/>
          <p:cNvSpPr>
            <a:spLocks noGrp="1"/>
          </p:cNvSpPr>
          <p:nvPr>
            <p:ph type="sldNum" sz="quarter" idx="5"/>
          </p:nvPr>
        </p:nvSpPr>
        <p:spPr/>
        <p:txBody>
          <a:bodyPr/>
          <a:lstStyle/>
          <a:p>
            <a:fld id="{CB06CB77-6134-4318-871D-98B6225606B3}" type="slidenum">
              <a:rPr lang="en-US" smtClean="0"/>
              <a:t>4</a:t>
            </a:fld>
            <a:endParaRPr lang="en-US"/>
          </a:p>
        </p:txBody>
      </p:sp>
    </p:spTree>
    <p:extLst>
      <p:ext uri="{BB962C8B-B14F-4D97-AF65-F5344CB8AC3E}">
        <p14:creationId xmlns:p14="http://schemas.microsoft.com/office/powerpoint/2010/main" val="24020679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for ligaments, we use tension-only nonlinear connectors in </a:t>
            </a:r>
            <a:r>
              <a:rPr lang="en-US" dirty="0" err="1"/>
              <a:t>abaqus</a:t>
            </a:r>
            <a:r>
              <a:rPr lang="en-US" dirty="0"/>
              <a:t>. And based om the experimental finding, the disks between C2 to C5 have a different material property from that between C5-C7. The nonlinear force displacement relations tested from experiments are shown in this picture.</a:t>
            </a:r>
            <a:br>
              <a:rPr lang="en-US" dirty="0"/>
            </a:br>
            <a:endParaRPr lang="en-US" dirty="0"/>
          </a:p>
          <a:p>
            <a:r>
              <a:rPr lang="en-US" dirty="0"/>
              <a:t>Considering the shape of ligaments which is like sheets covered the vertebrae, multiple connectors are used to represent one type of ligament and a specific cross-section is assigned to each connector. </a:t>
            </a:r>
          </a:p>
          <a:p>
            <a:endParaRPr lang="en-US" dirty="0"/>
          </a:p>
          <a:p>
            <a:r>
              <a:rPr lang="en-US" dirty="0"/>
              <a:t>ALL, anterior longitudinal ligament; PLL, posterior</a:t>
            </a:r>
          </a:p>
          <a:p>
            <a:r>
              <a:rPr lang="en-US" dirty="0"/>
              <a:t>longitudinal ligament; ISL, interspinous ligament, LF, ligamentum flavum; CL, capsular ligament</a:t>
            </a:r>
          </a:p>
        </p:txBody>
      </p:sp>
      <p:sp>
        <p:nvSpPr>
          <p:cNvPr id="4" name="Slide Number Placeholder 3"/>
          <p:cNvSpPr>
            <a:spLocks noGrp="1"/>
          </p:cNvSpPr>
          <p:nvPr>
            <p:ph type="sldNum" sz="quarter" idx="5"/>
          </p:nvPr>
        </p:nvSpPr>
        <p:spPr/>
        <p:txBody>
          <a:bodyPr/>
          <a:lstStyle/>
          <a:p>
            <a:fld id="{CB06CB77-6134-4318-871D-98B6225606B3}" type="slidenum">
              <a:rPr lang="en-US" smtClean="0"/>
              <a:t>5</a:t>
            </a:fld>
            <a:endParaRPr lang="en-US"/>
          </a:p>
        </p:txBody>
      </p:sp>
    </p:spTree>
    <p:extLst>
      <p:ext uri="{BB962C8B-B14F-4D97-AF65-F5344CB8AC3E}">
        <p14:creationId xmlns:p14="http://schemas.microsoft.com/office/powerpoint/2010/main" val="36978662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B06CB77-6134-4318-871D-98B6225606B3}" type="slidenum">
              <a:rPr lang="en-US" smtClean="0"/>
              <a:t>6</a:t>
            </a:fld>
            <a:endParaRPr lang="en-US"/>
          </a:p>
        </p:txBody>
      </p:sp>
    </p:spTree>
    <p:extLst>
      <p:ext uri="{BB962C8B-B14F-4D97-AF65-F5344CB8AC3E}">
        <p14:creationId xmlns:p14="http://schemas.microsoft.com/office/powerpoint/2010/main" val="5851740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err="1">
                <a:latin typeface="Calibri" panose="020F0502020204030204" pitchFamily="34" charset="0"/>
                <a:ea typeface="Calibri" panose="020F0502020204030204" pitchFamily="34" charset="0"/>
                <a:cs typeface="Calibri" panose="020F0502020204030204" pitchFamily="34" charset="0"/>
              </a:rPr>
              <a:t>Pooni</a:t>
            </a:r>
            <a:r>
              <a:rPr lang="en-US" sz="1200" dirty="0">
                <a:latin typeface="Calibri" panose="020F0502020204030204" pitchFamily="34" charset="0"/>
                <a:ea typeface="Calibri" panose="020F0502020204030204" pitchFamily="34" charset="0"/>
                <a:cs typeface="Calibri" panose="020F0502020204030204" pitchFamily="34" charset="0"/>
              </a:rPr>
              <a:t>, J. S., </a:t>
            </a:r>
            <a:r>
              <a:rPr lang="en-US" sz="1200" dirty="0" err="1">
                <a:latin typeface="Calibri" panose="020F0502020204030204" pitchFamily="34" charset="0"/>
                <a:ea typeface="Calibri" panose="020F0502020204030204" pitchFamily="34" charset="0"/>
                <a:cs typeface="Calibri" panose="020F0502020204030204" pitchFamily="34" charset="0"/>
              </a:rPr>
              <a:t>Hukins</a:t>
            </a:r>
            <a:r>
              <a:rPr lang="en-US" sz="1200" dirty="0">
                <a:latin typeface="Calibri" panose="020F0502020204030204" pitchFamily="34" charset="0"/>
                <a:ea typeface="Calibri" panose="020F0502020204030204" pitchFamily="34" charset="0"/>
                <a:cs typeface="Calibri" panose="020F0502020204030204" pitchFamily="34" charset="0"/>
              </a:rPr>
              <a:t>, D. W., Harris, P. F., Hilton, R. C., &amp; Davies, K. E. (1986). Comparison of the structure of human intervertebral discs in the cervical, thoracic and lumbar regions of the spine. Surgical and radiologic anatomy: SRA, 8(3), 175-182.</a:t>
            </a:r>
          </a:p>
          <a:p>
            <a:r>
              <a:rPr lang="en-US" sz="1200" dirty="0">
                <a:latin typeface="Calibri" panose="020F0502020204030204" pitchFamily="34" charset="0"/>
                <a:ea typeface="Calibri" panose="020F0502020204030204" pitchFamily="34" charset="0"/>
                <a:cs typeface="Calibri" panose="020F0502020204030204" pitchFamily="34" charset="0"/>
              </a:rPr>
              <a:t>Wang, J. L., </a:t>
            </a:r>
            <a:r>
              <a:rPr lang="en-US" sz="1200" dirty="0" err="1">
                <a:latin typeface="Calibri" panose="020F0502020204030204" pitchFamily="34" charset="0"/>
                <a:ea typeface="Calibri" panose="020F0502020204030204" pitchFamily="34" charset="0"/>
                <a:cs typeface="Calibri" panose="020F0502020204030204" pitchFamily="34" charset="0"/>
              </a:rPr>
              <a:t>Parnianpour</a:t>
            </a:r>
            <a:r>
              <a:rPr lang="en-US" sz="1200" dirty="0">
                <a:latin typeface="Calibri" panose="020F0502020204030204" pitchFamily="34" charset="0"/>
                <a:ea typeface="Calibri" panose="020F0502020204030204" pitchFamily="34" charset="0"/>
                <a:cs typeface="Calibri" panose="020F0502020204030204" pitchFamily="34" charset="0"/>
              </a:rPr>
              <a:t>, M., Shirazi-</a:t>
            </a:r>
            <a:r>
              <a:rPr lang="en-US" sz="1200" dirty="0" err="1">
                <a:latin typeface="Calibri" panose="020F0502020204030204" pitchFamily="34" charset="0"/>
                <a:ea typeface="Calibri" panose="020F0502020204030204" pitchFamily="34" charset="0"/>
                <a:cs typeface="Calibri" panose="020F0502020204030204" pitchFamily="34" charset="0"/>
              </a:rPr>
              <a:t>Adl</a:t>
            </a:r>
            <a:r>
              <a:rPr lang="en-US" sz="1200" dirty="0">
                <a:latin typeface="Calibri" panose="020F0502020204030204" pitchFamily="34" charset="0"/>
                <a:ea typeface="Calibri" panose="020F0502020204030204" pitchFamily="34" charset="0"/>
                <a:cs typeface="Calibri" panose="020F0502020204030204" pitchFamily="34" charset="0"/>
              </a:rPr>
              <a:t>, A., </a:t>
            </a:r>
            <a:r>
              <a:rPr lang="en-US" sz="1200" dirty="0" err="1">
                <a:latin typeface="Calibri" panose="020F0502020204030204" pitchFamily="34" charset="0"/>
                <a:ea typeface="Calibri" panose="020F0502020204030204" pitchFamily="34" charset="0"/>
                <a:cs typeface="Calibri" panose="020F0502020204030204" pitchFamily="34" charset="0"/>
              </a:rPr>
              <a:t>Engin</a:t>
            </a:r>
            <a:r>
              <a:rPr lang="en-US" sz="1200" dirty="0">
                <a:latin typeface="Calibri" panose="020F0502020204030204" pitchFamily="34" charset="0"/>
                <a:ea typeface="Calibri" panose="020F0502020204030204" pitchFamily="34" charset="0"/>
                <a:cs typeface="Calibri" panose="020F0502020204030204" pitchFamily="34" charset="0"/>
              </a:rPr>
              <a:t>, A. E., Li, S., &amp; Patwardhan, A. (1997). Development and validation of a viscoelastic finite element model of an L2/L3 motion segment. Theoretical and applied fracture mechanics, 28(1), 81-93.</a:t>
            </a:r>
          </a:p>
          <a:p>
            <a:endParaRPr lang="en-US" dirty="0"/>
          </a:p>
        </p:txBody>
      </p:sp>
      <p:sp>
        <p:nvSpPr>
          <p:cNvPr id="4" name="Slide Number Placeholder 3"/>
          <p:cNvSpPr>
            <a:spLocks noGrp="1"/>
          </p:cNvSpPr>
          <p:nvPr>
            <p:ph type="sldNum" sz="quarter" idx="5"/>
          </p:nvPr>
        </p:nvSpPr>
        <p:spPr/>
        <p:txBody>
          <a:bodyPr/>
          <a:lstStyle/>
          <a:p>
            <a:fld id="{CB06CB77-6134-4318-871D-98B6225606B3}" type="slidenum">
              <a:rPr lang="en-US" smtClean="0"/>
              <a:t>7</a:t>
            </a:fld>
            <a:endParaRPr lang="en-US"/>
          </a:p>
        </p:txBody>
      </p:sp>
    </p:spTree>
    <p:extLst>
      <p:ext uri="{BB962C8B-B14F-4D97-AF65-F5344CB8AC3E}">
        <p14:creationId xmlns:p14="http://schemas.microsoft.com/office/powerpoint/2010/main" val="37250267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err="1"/>
              <a:t>Pooni</a:t>
            </a:r>
            <a:r>
              <a:rPr lang="en-US" sz="1200" dirty="0"/>
              <a:t>, J. S., </a:t>
            </a:r>
            <a:r>
              <a:rPr lang="en-US" sz="1200" dirty="0" err="1"/>
              <a:t>Hukins</a:t>
            </a:r>
            <a:r>
              <a:rPr lang="en-US" sz="1200" dirty="0"/>
              <a:t>, D. W., Harris, P. F., Hilton, R. C., &amp; Davies, K. E. (1986). Comparison of the structure of human intervertebral discs in the cervical, thoracic and lumbar regions of the spine. Surgical and radiologic anatomy: SRA, 8(3), 175-182.</a:t>
            </a:r>
          </a:p>
          <a:p>
            <a:r>
              <a:rPr lang="en-US" sz="1200" dirty="0"/>
              <a:t>Wang, J. L., </a:t>
            </a:r>
            <a:r>
              <a:rPr lang="en-US" sz="1200" dirty="0" err="1"/>
              <a:t>Parnianpour</a:t>
            </a:r>
            <a:r>
              <a:rPr lang="en-US" sz="1200" dirty="0"/>
              <a:t>, M., Shirazi-</a:t>
            </a:r>
            <a:r>
              <a:rPr lang="en-US" sz="1200" dirty="0" err="1"/>
              <a:t>Adl</a:t>
            </a:r>
            <a:r>
              <a:rPr lang="en-US" sz="1200" dirty="0"/>
              <a:t>, A., </a:t>
            </a:r>
            <a:r>
              <a:rPr lang="en-US" sz="1200" dirty="0" err="1"/>
              <a:t>Engin</a:t>
            </a:r>
            <a:r>
              <a:rPr lang="en-US" sz="1200" dirty="0"/>
              <a:t>, A. E., Li, S., &amp; Patwardhan, A. (1997). Development and validation of a viscoelastic finite element model of an L2/L3 motion segment. Theoretical and applied fracture mechanics, 28(1), 81-93.</a:t>
            </a:r>
          </a:p>
          <a:p>
            <a:endParaRPr lang="en-US" dirty="0"/>
          </a:p>
        </p:txBody>
      </p:sp>
      <p:sp>
        <p:nvSpPr>
          <p:cNvPr id="4" name="Slide Number Placeholder 3"/>
          <p:cNvSpPr>
            <a:spLocks noGrp="1"/>
          </p:cNvSpPr>
          <p:nvPr>
            <p:ph type="sldNum" sz="quarter" idx="5"/>
          </p:nvPr>
        </p:nvSpPr>
        <p:spPr/>
        <p:txBody>
          <a:bodyPr/>
          <a:lstStyle/>
          <a:p>
            <a:fld id="{CB06CB77-6134-4318-871D-98B6225606B3}" type="slidenum">
              <a:rPr lang="en-US" smtClean="0"/>
              <a:t>8</a:t>
            </a:fld>
            <a:endParaRPr lang="en-US"/>
          </a:p>
        </p:txBody>
      </p:sp>
    </p:spTree>
    <p:extLst>
      <p:ext uri="{BB962C8B-B14F-4D97-AF65-F5344CB8AC3E}">
        <p14:creationId xmlns:p14="http://schemas.microsoft.com/office/powerpoint/2010/main" val="353018387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3"/>
          <p:cNvSpPr>
            <a:spLocks noChangeArrowheads="1"/>
          </p:cNvSpPr>
          <p:nvPr/>
        </p:nvSpPr>
        <p:spPr bwMode="auto">
          <a:xfrm>
            <a:off x="0" y="1"/>
            <a:ext cx="12192000" cy="367144"/>
          </a:xfrm>
          <a:prstGeom prst="rect">
            <a:avLst/>
          </a:prstGeom>
          <a:solidFill>
            <a:srgbClr val="0E004D"/>
          </a:solidFill>
          <a:ln w="9525">
            <a:noFill/>
            <a:miter lim="800000"/>
            <a:headEnd/>
            <a:tailEnd/>
          </a:ln>
          <a:effectLst/>
        </p:spPr>
        <p:txBody>
          <a:bodyPr wrap="none" anchor="ctr">
            <a:prstTxWarp prst="textNoShape">
              <a:avLst/>
            </a:prstTxWarp>
          </a:bodyPr>
          <a:lstStyle/>
          <a:p>
            <a:pPr algn="ctr" eaLnBrk="0" fontAlgn="auto" hangingPunct="0">
              <a:spcBef>
                <a:spcPts val="0"/>
              </a:spcBef>
              <a:spcAft>
                <a:spcPts val="0"/>
              </a:spcAft>
              <a:defRPr/>
            </a:pPr>
            <a:endParaRPr lang="en-US" sz="1800">
              <a:latin typeface="Times" charset="0"/>
              <a:ea typeface="+mn-ea"/>
              <a:cs typeface="+mn-cs"/>
            </a:endParaRPr>
          </a:p>
        </p:txBody>
      </p:sp>
      <p:pic>
        <p:nvPicPr>
          <p:cNvPr id="5" name="Picture 11"/>
          <p:cNvPicPr>
            <a:picLocks noChangeAspect="1"/>
          </p:cNvPicPr>
          <p:nvPr/>
        </p:nvPicPr>
        <p:blipFill>
          <a:blip r:embed="rId2"/>
          <a:srcRect/>
          <a:stretch>
            <a:fillRect/>
          </a:stretch>
        </p:blipFill>
        <p:spPr bwMode="auto">
          <a:xfrm>
            <a:off x="9355667" y="1"/>
            <a:ext cx="2192867" cy="367144"/>
          </a:xfrm>
          <a:prstGeom prst="rect">
            <a:avLst/>
          </a:prstGeom>
          <a:noFill/>
          <a:ln w="9525">
            <a:noFill/>
            <a:miter lim="800000"/>
            <a:headEnd/>
            <a:tailEnd/>
          </a:ln>
        </p:spPr>
      </p:pic>
      <p:sp>
        <p:nvSpPr>
          <p:cNvPr id="18434" name="Rectangle 2"/>
          <p:cNvSpPr>
            <a:spLocks noGrp="1" noChangeArrowheads="1"/>
          </p:cNvSpPr>
          <p:nvPr>
            <p:ph type="ctrTitle"/>
          </p:nvPr>
        </p:nvSpPr>
        <p:spPr>
          <a:xfrm>
            <a:off x="914400" y="1905001"/>
            <a:ext cx="10363200" cy="1470025"/>
          </a:xfrm>
        </p:spPr>
        <p:txBody>
          <a:bodyPr/>
          <a:lstStyle>
            <a:lvl1pPr algn="ctr">
              <a:defRPr sz="4000"/>
            </a:lvl1pPr>
          </a:lstStyle>
          <a:p>
            <a:r>
              <a:rPr lang="en-US"/>
              <a:t>Click to edit Master title style</a:t>
            </a:r>
          </a:p>
        </p:txBody>
      </p:sp>
      <p:sp>
        <p:nvSpPr>
          <p:cNvPr id="18435" name="Rectangle 3"/>
          <p:cNvSpPr>
            <a:spLocks noGrp="1" noChangeArrowheads="1"/>
          </p:cNvSpPr>
          <p:nvPr>
            <p:ph type="subTitle" idx="1"/>
          </p:nvPr>
        </p:nvSpPr>
        <p:spPr>
          <a:xfrm>
            <a:off x="1828800" y="4267200"/>
            <a:ext cx="8534400" cy="1371600"/>
          </a:xfrm>
        </p:spPr>
        <p:txBody>
          <a:bodyPr/>
          <a:lstStyle>
            <a:lvl1pPr marL="0" indent="0" algn="ctr">
              <a:buFontTx/>
              <a:buNone/>
              <a:defRPr sz="2400"/>
            </a:lvl1pPr>
          </a:lstStyle>
          <a:p>
            <a:r>
              <a:rPr lang="en-US"/>
              <a:t>Click to edit Master subtitle style</a:t>
            </a:r>
          </a:p>
        </p:txBody>
      </p:sp>
      <p:pic>
        <p:nvPicPr>
          <p:cNvPr id="7" name="Picture 6" descr="main transparent.gif"/>
          <p:cNvPicPr>
            <a:picLocks noChangeAspect="1"/>
          </p:cNvPicPr>
          <p:nvPr/>
        </p:nvPicPr>
        <p:blipFill>
          <a:blip r:embed="rId3" cstate="print"/>
          <a:srcRect t="13174" b="53146"/>
          <a:stretch>
            <a:fillRect/>
          </a:stretch>
        </p:blipFill>
        <p:spPr>
          <a:xfrm>
            <a:off x="1" y="6123944"/>
            <a:ext cx="4993300" cy="553292"/>
          </a:xfrm>
          <a:prstGeom prst="rect">
            <a:avLst/>
          </a:prstGeom>
        </p:spPr>
      </p:pic>
    </p:spTree>
    <p:extLst>
      <p:ext uri="{BB962C8B-B14F-4D97-AF65-F5344CB8AC3E}">
        <p14:creationId xmlns:p14="http://schemas.microsoft.com/office/powerpoint/2010/main" val="26161358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6"/>
          <p:cNvSpPr>
            <a:spLocks noGrp="1" noChangeArrowheads="1"/>
          </p:cNvSpPr>
          <p:nvPr>
            <p:ph type="sldNum" sz="quarter" idx="10"/>
          </p:nvPr>
        </p:nvSpPr>
        <p:spPr>
          <a:ln/>
        </p:spPr>
        <p:txBody>
          <a:bodyPr/>
          <a:lstStyle>
            <a:lvl1pPr>
              <a:defRPr/>
            </a:lvl1pPr>
          </a:lstStyle>
          <a:p>
            <a:fld id="{E400C7C8-7C88-BA41-BC02-0C39D7F04A6D}" type="slidenum">
              <a:rPr lang="en-US" smtClean="0"/>
              <a:t>‹#›</a:t>
            </a:fld>
            <a:endParaRPr lang="en-US"/>
          </a:p>
        </p:txBody>
      </p:sp>
    </p:spTree>
    <p:extLst>
      <p:ext uri="{BB962C8B-B14F-4D97-AF65-F5344CB8AC3E}">
        <p14:creationId xmlns:p14="http://schemas.microsoft.com/office/powerpoint/2010/main" val="18830378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6800" y="501650"/>
            <a:ext cx="2590800" cy="559435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501650"/>
            <a:ext cx="7569200" cy="55943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6"/>
          <p:cNvSpPr>
            <a:spLocks noGrp="1" noChangeArrowheads="1"/>
          </p:cNvSpPr>
          <p:nvPr>
            <p:ph type="sldNum" sz="quarter" idx="10"/>
          </p:nvPr>
        </p:nvSpPr>
        <p:spPr>
          <a:ln/>
        </p:spPr>
        <p:txBody>
          <a:bodyPr/>
          <a:lstStyle>
            <a:lvl1pPr>
              <a:defRPr/>
            </a:lvl1pPr>
          </a:lstStyle>
          <a:p>
            <a:fld id="{E400C7C8-7C88-BA41-BC02-0C39D7F04A6D}" type="slidenum">
              <a:rPr lang="en-US" smtClean="0"/>
              <a:t>‹#›</a:t>
            </a:fld>
            <a:endParaRPr lang="en-US"/>
          </a:p>
        </p:txBody>
      </p:sp>
    </p:spTree>
    <p:extLst>
      <p:ext uri="{BB962C8B-B14F-4D97-AF65-F5344CB8AC3E}">
        <p14:creationId xmlns:p14="http://schemas.microsoft.com/office/powerpoint/2010/main" val="1652246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914400" y="501650"/>
            <a:ext cx="10363200" cy="762000"/>
          </a:xfrm>
        </p:spPr>
        <p:txBody>
          <a:bodyPr/>
          <a:lstStyle/>
          <a:p>
            <a:r>
              <a:rPr lang="en-US"/>
              <a:t>Click to edit Master title style</a:t>
            </a:r>
          </a:p>
        </p:txBody>
      </p:sp>
      <p:sp>
        <p:nvSpPr>
          <p:cNvPr id="3" name="Text Placeholder 2"/>
          <p:cNvSpPr>
            <a:spLocks noGrp="1"/>
          </p:cNvSpPr>
          <p:nvPr>
            <p:ph type="body" sz="half" idx="1"/>
          </p:nvPr>
        </p:nvSpPr>
        <p:spPr>
          <a:xfrm>
            <a:off x="914400" y="1447800"/>
            <a:ext cx="5080000" cy="464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447800"/>
            <a:ext cx="5080000" cy="464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6"/>
          <p:cNvSpPr>
            <a:spLocks noGrp="1" noChangeArrowheads="1"/>
          </p:cNvSpPr>
          <p:nvPr>
            <p:ph type="sldNum" sz="quarter" idx="10"/>
          </p:nvPr>
        </p:nvSpPr>
        <p:spPr>
          <a:ln/>
        </p:spPr>
        <p:txBody>
          <a:bodyPr/>
          <a:lstStyle>
            <a:lvl1pPr>
              <a:defRPr/>
            </a:lvl1pPr>
          </a:lstStyle>
          <a:p>
            <a:fld id="{E400C7C8-7C88-BA41-BC02-0C39D7F04A6D}" type="slidenum">
              <a:rPr lang="en-US" smtClean="0"/>
              <a:t>‹#›</a:t>
            </a:fld>
            <a:endParaRPr lang="en-US"/>
          </a:p>
        </p:txBody>
      </p:sp>
    </p:spTree>
    <p:extLst>
      <p:ext uri="{BB962C8B-B14F-4D97-AF65-F5344CB8AC3E}">
        <p14:creationId xmlns:p14="http://schemas.microsoft.com/office/powerpoint/2010/main" val="59944592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6"/>
          <p:cNvSpPr>
            <a:spLocks noGrp="1" noChangeArrowheads="1"/>
          </p:cNvSpPr>
          <p:nvPr>
            <p:ph type="sldNum" sz="quarter" idx="10"/>
          </p:nvPr>
        </p:nvSpPr>
        <p:spPr>
          <a:ln/>
        </p:spPr>
        <p:txBody>
          <a:bodyPr/>
          <a:lstStyle>
            <a:lvl1pPr>
              <a:defRPr/>
            </a:lvl1pPr>
          </a:lstStyle>
          <a:p>
            <a:fld id="{E400C7C8-7C88-BA41-BC02-0C39D7F04A6D}" type="slidenum">
              <a:rPr lang="en-US" smtClean="0"/>
              <a:t>‹#›</a:t>
            </a:fld>
            <a:endParaRPr lang="en-US"/>
          </a:p>
        </p:txBody>
      </p:sp>
    </p:spTree>
    <p:extLst>
      <p:ext uri="{BB962C8B-B14F-4D97-AF65-F5344CB8AC3E}">
        <p14:creationId xmlns:p14="http://schemas.microsoft.com/office/powerpoint/2010/main" val="11753272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92667" y="501650"/>
            <a:ext cx="10481733" cy="762000"/>
          </a:xfrm>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6"/>
          <p:cNvSpPr>
            <a:spLocks noGrp="1" noChangeArrowheads="1"/>
          </p:cNvSpPr>
          <p:nvPr>
            <p:ph type="sldNum" sz="quarter" idx="10"/>
          </p:nvPr>
        </p:nvSpPr>
        <p:spPr>
          <a:xfrm>
            <a:off x="8737600" y="6518563"/>
            <a:ext cx="2540000" cy="457200"/>
          </a:xfrm>
          <a:ln/>
        </p:spPr>
        <p:txBody>
          <a:bodyPr/>
          <a:lstStyle>
            <a:lvl1pPr>
              <a:defRPr b="1"/>
            </a:lvl1pPr>
          </a:lstStyle>
          <a:p>
            <a:fld id="{E400C7C8-7C88-BA41-BC02-0C39D7F04A6D}" type="slidenum">
              <a:rPr lang="en-US" smtClean="0"/>
              <a:pPr/>
              <a:t>‹#›</a:t>
            </a:fld>
            <a:endParaRPr lang="en-US" dirty="0"/>
          </a:p>
        </p:txBody>
      </p:sp>
    </p:spTree>
    <p:extLst>
      <p:ext uri="{BB962C8B-B14F-4D97-AF65-F5344CB8AC3E}">
        <p14:creationId xmlns:p14="http://schemas.microsoft.com/office/powerpoint/2010/main" val="40204943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6"/>
          <p:cNvSpPr>
            <a:spLocks noGrp="1" noChangeArrowheads="1"/>
          </p:cNvSpPr>
          <p:nvPr>
            <p:ph type="sldNum" sz="quarter" idx="10"/>
          </p:nvPr>
        </p:nvSpPr>
        <p:spPr>
          <a:ln/>
        </p:spPr>
        <p:txBody>
          <a:bodyPr/>
          <a:lstStyle>
            <a:lvl1pPr>
              <a:defRPr/>
            </a:lvl1pPr>
          </a:lstStyle>
          <a:p>
            <a:fld id="{E400C7C8-7C88-BA41-BC02-0C39D7F04A6D}" type="slidenum">
              <a:rPr lang="en-US" smtClean="0"/>
              <a:t>‹#›</a:t>
            </a:fld>
            <a:endParaRPr lang="en-US"/>
          </a:p>
        </p:txBody>
      </p:sp>
    </p:spTree>
    <p:extLst>
      <p:ext uri="{BB962C8B-B14F-4D97-AF65-F5344CB8AC3E}">
        <p14:creationId xmlns:p14="http://schemas.microsoft.com/office/powerpoint/2010/main" val="4681480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914400" y="1447800"/>
            <a:ext cx="5080000" cy="4648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447800"/>
            <a:ext cx="5080000" cy="4648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6"/>
          <p:cNvSpPr>
            <a:spLocks noGrp="1" noChangeArrowheads="1"/>
          </p:cNvSpPr>
          <p:nvPr>
            <p:ph type="sldNum" sz="quarter" idx="10"/>
          </p:nvPr>
        </p:nvSpPr>
        <p:spPr>
          <a:ln/>
        </p:spPr>
        <p:txBody>
          <a:bodyPr/>
          <a:lstStyle>
            <a:lvl1pPr>
              <a:defRPr/>
            </a:lvl1pPr>
          </a:lstStyle>
          <a:p>
            <a:fld id="{E400C7C8-7C88-BA41-BC02-0C39D7F04A6D}" type="slidenum">
              <a:rPr lang="en-US" smtClean="0"/>
              <a:t>‹#›</a:t>
            </a:fld>
            <a:endParaRPr lang="en-US"/>
          </a:p>
        </p:txBody>
      </p:sp>
    </p:spTree>
    <p:extLst>
      <p:ext uri="{BB962C8B-B14F-4D97-AF65-F5344CB8AC3E}">
        <p14:creationId xmlns:p14="http://schemas.microsoft.com/office/powerpoint/2010/main" val="18587633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p:cNvSpPr>
            <a:spLocks noGrp="1" noChangeArrowheads="1"/>
          </p:cNvSpPr>
          <p:nvPr>
            <p:ph type="sldNum" sz="quarter" idx="10"/>
          </p:nvPr>
        </p:nvSpPr>
        <p:spPr>
          <a:ln/>
        </p:spPr>
        <p:txBody>
          <a:bodyPr/>
          <a:lstStyle>
            <a:lvl1pPr>
              <a:defRPr/>
            </a:lvl1pPr>
          </a:lstStyle>
          <a:p>
            <a:fld id="{E400C7C8-7C88-BA41-BC02-0C39D7F04A6D}" type="slidenum">
              <a:rPr lang="en-US" smtClean="0"/>
              <a:t>‹#›</a:t>
            </a:fld>
            <a:endParaRPr lang="en-US"/>
          </a:p>
        </p:txBody>
      </p:sp>
    </p:spTree>
    <p:extLst>
      <p:ext uri="{BB962C8B-B14F-4D97-AF65-F5344CB8AC3E}">
        <p14:creationId xmlns:p14="http://schemas.microsoft.com/office/powerpoint/2010/main" val="19142375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6"/>
          <p:cNvSpPr>
            <a:spLocks noGrp="1" noChangeArrowheads="1"/>
          </p:cNvSpPr>
          <p:nvPr>
            <p:ph type="sldNum" sz="quarter" idx="10"/>
          </p:nvPr>
        </p:nvSpPr>
        <p:spPr>
          <a:ln/>
        </p:spPr>
        <p:txBody>
          <a:bodyPr/>
          <a:lstStyle>
            <a:lvl1pPr>
              <a:defRPr/>
            </a:lvl1pPr>
          </a:lstStyle>
          <a:p>
            <a:fld id="{E400C7C8-7C88-BA41-BC02-0C39D7F04A6D}" type="slidenum">
              <a:rPr lang="en-US" smtClean="0"/>
              <a:t>‹#›</a:t>
            </a:fld>
            <a:endParaRPr lang="en-US"/>
          </a:p>
        </p:txBody>
      </p:sp>
    </p:spTree>
    <p:extLst>
      <p:ext uri="{BB962C8B-B14F-4D97-AF65-F5344CB8AC3E}">
        <p14:creationId xmlns:p14="http://schemas.microsoft.com/office/powerpoint/2010/main" val="17401280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sldNum" sz="quarter" idx="10"/>
          </p:nvPr>
        </p:nvSpPr>
        <p:spPr>
          <a:ln/>
        </p:spPr>
        <p:txBody>
          <a:bodyPr/>
          <a:lstStyle>
            <a:lvl1pPr>
              <a:defRPr/>
            </a:lvl1pPr>
          </a:lstStyle>
          <a:p>
            <a:fld id="{E400C7C8-7C88-BA41-BC02-0C39D7F04A6D}" type="slidenum">
              <a:rPr lang="en-US" smtClean="0"/>
              <a:t>‹#›</a:t>
            </a:fld>
            <a:endParaRPr lang="en-US"/>
          </a:p>
        </p:txBody>
      </p:sp>
    </p:spTree>
    <p:extLst>
      <p:ext uri="{BB962C8B-B14F-4D97-AF65-F5344CB8AC3E}">
        <p14:creationId xmlns:p14="http://schemas.microsoft.com/office/powerpoint/2010/main" val="40079710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6"/>
          <p:cNvSpPr>
            <a:spLocks noGrp="1" noChangeArrowheads="1"/>
          </p:cNvSpPr>
          <p:nvPr>
            <p:ph type="sldNum" sz="quarter" idx="10"/>
          </p:nvPr>
        </p:nvSpPr>
        <p:spPr>
          <a:ln/>
        </p:spPr>
        <p:txBody>
          <a:bodyPr/>
          <a:lstStyle>
            <a:lvl1pPr>
              <a:defRPr/>
            </a:lvl1pPr>
          </a:lstStyle>
          <a:p>
            <a:fld id="{E400C7C8-7C88-BA41-BC02-0C39D7F04A6D}" type="slidenum">
              <a:rPr lang="en-US" smtClean="0"/>
              <a:t>‹#›</a:t>
            </a:fld>
            <a:endParaRPr lang="en-US"/>
          </a:p>
        </p:txBody>
      </p:sp>
    </p:spTree>
    <p:extLst>
      <p:ext uri="{BB962C8B-B14F-4D97-AF65-F5344CB8AC3E}">
        <p14:creationId xmlns:p14="http://schemas.microsoft.com/office/powerpoint/2010/main" val="23225151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6"/>
          <p:cNvSpPr>
            <a:spLocks noGrp="1" noChangeArrowheads="1"/>
          </p:cNvSpPr>
          <p:nvPr>
            <p:ph type="sldNum" sz="quarter" idx="10"/>
          </p:nvPr>
        </p:nvSpPr>
        <p:spPr>
          <a:ln/>
        </p:spPr>
        <p:txBody>
          <a:bodyPr/>
          <a:lstStyle>
            <a:lvl1pPr>
              <a:defRPr/>
            </a:lvl1pPr>
          </a:lstStyle>
          <a:p>
            <a:fld id="{E400C7C8-7C88-BA41-BC02-0C39D7F04A6D}" type="slidenum">
              <a:rPr lang="en-US" smtClean="0"/>
              <a:t>‹#›</a:t>
            </a:fld>
            <a:endParaRPr lang="en-US"/>
          </a:p>
        </p:txBody>
      </p:sp>
    </p:spTree>
    <p:extLst>
      <p:ext uri="{BB962C8B-B14F-4D97-AF65-F5344CB8AC3E}">
        <p14:creationId xmlns:p14="http://schemas.microsoft.com/office/powerpoint/2010/main" val="27580229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592667" y="501650"/>
            <a:ext cx="10957559" cy="762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592667" y="1447800"/>
            <a:ext cx="10957560" cy="4648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30" name="Rectangle 6"/>
          <p:cNvSpPr>
            <a:spLocks noGrp="1" noChangeArrowheads="1"/>
          </p:cNvSpPr>
          <p:nvPr>
            <p:ph type="sldNum" sz="quarter" idx="4"/>
          </p:nvPr>
        </p:nvSpPr>
        <p:spPr bwMode="auto">
          <a:xfrm>
            <a:off x="8737600" y="6248400"/>
            <a:ext cx="2540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fontAlgn="auto" hangingPunct="0">
              <a:spcBef>
                <a:spcPct val="0"/>
              </a:spcBef>
              <a:spcAft>
                <a:spcPts val="0"/>
              </a:spcAft>
              <a:defRPr sz="1400">
                <a:latin typeface="Times" charset="0"/>
                <a:ea typeface="ＭＳ Ｐゴシック" charset="-128"/>
                <a:cs typeface="ＭＳ Ｐゴシック" charset="-128"/>
              </a:defRPr>
            </a:lvl1pPr>
          </a:lstStyle>
          <a:p>
            <a:fld id="{E400C7C8-7C88-BA41-BC02-0C39D7F04A6D}" type="slidenum">
              <a:rPr lang="en-US" smtClean="0"/>
              <a:t>‹#›</a:t>
            </a:fld>
            <a:endParaRPr lang="en-US"/>
          </a:p>
        </p:txBody>
      </p:sp>
      <p:sp>
        <p:nvSpPr>
          <p:cNvPr id="1032" name="Rectangle 8"/>
          <p:cNvSpPr>
            <a:spLocks noChangeArrowheads="1"/>
          </p:cNvSpPr>
          <p:nvPr/>
        </p:nvSpPr>
        <p:spPr bwMode="auto">
          <a:xfrm>
            <a:off x="0" y="0"/>
            <a:ext cx="12192000" cy="365760"/>
          </a:xfrm>
          <a:prstGeom prst="rect">
            <a:avLst/>
          </a:prstGeom>
          <a:solidFill>
            <a:srgbClr val="0E004D"/>
          </a:solidFill>
          <a:ln w="9525">
            <a:noFill/>
            <a:miter lim="800000"/>
            <a:headEnd/>
            <a:tailEnd/>
          </a:ln>
          <a:effectLst/>
        </p:spPr>
        <p:txBody>
          <a:bodyPr wrap="none" anchor="ctr">
            <a:prstTxWarp prst="textNoShape">
              <a:avLst/>
            </a:prstTxWarp>
          </a:bodyPr>
          <a:lstStyle/>
          <a:p>
            <a:pPr algn="ctr" eaLnBrk="0" fontAlgn="auto" hangingPunct="0">
              <a:spcBef>
                <a:spcPts val="0"/>
              </a:spcBef>
              <a:spcAft>
                <a:spcPts val="0"/>
              </a:spcAft>
              <a:defRPr/>
            </a:pPr>
            <a:endParaRPr lang="en-US" sz="1800">
              <a:latin typeface="Times" charset="0"/>
              <a:ea typeface="+mn-ea"/>
              <a:cs typeface="+mn-cs"/>
            </a:endParaRPr>
          </a:p>
        </p:txBody>
      </p:sp>
      <p:sp>
        <p:nvSpPr>
          <p:cNvPr id="1045" name="Line 21"/>
          <p:cNvSpPr>
            <a:spLocks noChangeShapeType="1"/>
          </p:cNvSpPr>
          <p:nvPr/>
        </p:nvSpPr>
        <p:spPr bwMode="auto">
          <a:xfrm>
            <a:off x="592667" y="1219200"/>
            <a:ext cx="10957560" cy="0"/>
          </a:xfrm>
          <a:prstGeom prst="line">
            <a:avLst/>
          </a:prstGeom>
          <a:noFill/>
          <a:ln w="38100">
            <a:solidFill>
              <a:srgbClr val="000076"/>
            </a:solidFill>
            <a:round/>
            <a:headEnd/>
            <a:tailEnd/>
          </a:ln>
          <a:effectLst/>
        </p:spPr>
        <p:txBody>
          <a:bodyPr>
            <a:prstTxWarp prst="textNoShape">
              <a:avLst/>
            </a:prstTxWarp>
          </a:bodyPr>
          <a:lstStyle/>
          <a:p>
            <a:pPr algn="ctr" eaLnBrk="0" fontAlgn="auto" hangingPunct="0">
              <a:spcBef>
                <a:spcPct val="20000"/>
              </a:spcBef>
              <a:spcAft>
                <a:spcPts val="0"/>
              </a:spcAft>
              <a:defRPr/>
            </a:pPr>
            <a:endParaRPr lang="en-US" sz="1800">
              <a:latin typeface="Arial" charset="0"/>
              <a:ea typeface="+mn-ea"/>
              <a:cs typeface="+mn-cs"/>
            </a:endParaRPr>
          </a:p>
        </p:txBody>
      </p:sp>
      <p:pic>
        <p:nvPicPr>
          <p:cNvPr id="1031" name="Picture 8"/>
          <p:cNvPicPr>
            <a:picLocks/>
          </p:cNvPicPr>
          <p:nvPr/>
        </p:nvPicPr>
        <p:blipFill>
          <a:blip r:embed="rId15"/>
          <a:srcRect/>
          <a:stretch>
            <a:fillRect/>
          </a:stretch>
        </p:blipFill>
        <p:spPr bwMode="auto">
          <a:xfrm>
            <a:off x="9355667" y="0"/>
            <a:ext cx="2194560" cy="365760"/>
          </a:xfrm>
          <a:prstGeom prst="rect">
            <a:avLst/>
          </a:prstGeom>
          <a:noFill/>
          <a:ln w="9525">
            <a:noFill/>
            <a:miter lim="800000"/>
            <a:headEnd/>
            <a:tailEnd/>
          </a:ln>
        </p:spPr>
      </p:pic>
      <p:pic>
        <p:nvPicPr>
          <p:cNvPr id="2" name="Picture 8" descr="ppt logo_v2.gif"/>
          <p:cNvPicPr>
            <a:picLocks noChangeAspect="1"/>
          </p:cNvPicPr>
          <p:nvPr/>
        </p:nvPicPr>
        <p:blipFill>
          <a:blip r:embed="rId16"/>
          <a:srcRect/>
          <a:stretch>
            <a:fillRect/>
          </a:stretch>
        </p:blipFill>
        <p:spPr bwMode="auto">
          <a:xfrm>
            <a:off x="508000" y="6327776"/>
            <a:ext cx="2540000" cy="333375"/>
          </a:xfrm>
          <a:prstGeom prst="rect">
            <a:avLst/>
          </a:prstGeom>
          <a:noFill/>
          <a:ln w="9525">
            <a:noFill/>
            <a:miter lim="800000"/>
            <a:headEnd/>
            <a:tailEnd/>
          </a:ln>
        </p:spPr>
      </p:pic>
    </p:spTree>
    <p:extLst>
      <p:ext uri="{BB962C8B-B14F-4D97-AF65-F5344CB8AC3E}">
        <p14:creationId xmlns:p14="http://schemas.microsoft.com/office/powerpoint/2010/main" val="357516083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hf hdr="0" ftr="0" dt="0"/>
  <p:txStyles>
    <p:titleStyle>
      <a:lvl1pPr algn="l" rtl="0" eaLnBrk="1" fontAlgn="base" hangingPunct="1">
        <a:spcBef>
          <a:spcPct val="0"/>
        </a:spcBef>
        <a:spcAft>
          <a:spcPct val="0"/>
        </a:spcAft>
        <a:defRPr sz="3600" b="1">
          <a:solidFill>
            <a:schemeClr val="tx2"/>
          </a:solidFill>
          <a:latin typeface="Calibri"/>
          <a:ea typeface="ＭＳ Ｐゴシック" pitchFamily="-105" charset="-128"/>
          <a:cs typeface="Calibri"/>
        </a:defRPr>
      </a:lvl1pPr>
      <a:lvl2pPr algn="l" rtl="0" eaLnBrk="1" fontAlgn="base" hangingPunct="1">
        <a:spcBef>
          <a:spcPct val="0"/>
        </a:spcBef>
        <a:spcAft>
          <a:spcPct val="0"/>
        </a:spcAft>
        <a:defRPr sz="3600" b="1">
          <a:solidFill>
            <a:schemeClr val="tx2"/>
          </a:solidFill>
          <a:latin typeface="Calibri" pitchFamily="32" charset="0"/>
          <a:ea typeface="ＭＳ Ｐゴシック" pitchFamily="-105" charset="-128"/>
          <a:cs typeface="ＭＳ Ｐゴシック" pitchFamily="-105" charset="-128"/>
        </a:defRPr>
      </a:lvl2pPr>
      <a:lvl3pPr algn="l" rtl="0" eaLnBrk="1" fontAlgn="base" hangingPunct="1">
        <a:spcBef>
          <a:spcPct val="0"/>
        </a:spcBef>
        <a:spcAft>
          <a:spcPct val="0"/>
        </a:spcAft>
        <a:defRPr sz="3600" b="1">
          <a:solidFill>
            <a:schemeClr val="tx2"/>
          </a:solidFill>
          <a:latin typeface="Calibri" pitchFamily="32" charset="0"/>
          <a:ea typeface="ＭＳ Ｐゴシック" pitchFamily="-105" charset="-128"/>
          <a:cs typeface="ＭＳ Ｐゴシック" pitchFamily="-105" charset="-128"/>
        </a:defRPr>
      </a:lvl3pPr>
      <a:lvl4pPr algn="l" rtl="0" eaLnBrk="1" fontAlgn="base" hangingPunct="1">
        <a:spcBef>
          <a:spcPct val="0"/>
        </a:spcBef>
        <a:spcAft>
          <a:spcPct val="0"/>
        </a:spcAft>
        <a:defRPr sz="3600" b="1">
          <a:solidFill>
            <a:schemeClr val="tx2"/>
          </a:solidFill>
          <a:latin typeface="Calibri" pitchFamily="32" charset="0"/>
          <a:ea typeface="ＭＳ Ｐゴシック" pitchFamily="-105" charset="-128"/>
          <a:cs typeface="ＭＳ Ｐゴシック" pitchFamily="-105" charset="-128"/>
        </a:defRPr>
      </a:lvl4pPr>
      <a:lvl5pPr algn="l" rtl="0" eaLnBrk="1" fontAlgn="base" hangingPunct="1">
        <a:spcBef>
          <a:spcPct val="0"/>
        </a:spcBef>
        <a:spcAft>
          <a:spcPct val="0"/>
        </a:spcAft>
        <a:defRPr sz="3600" b="1">
          <a:solidFill>
            <a:schemeClr val="tx2"/>
          </a:solidFill>
          <a:latin typeface="Calibri" pitchFamily="32" charset="0"/>
          <a:ea typeface="ＭＳ Ｐゴシック" pitchFamily="-105" charset="-128"/>
          <a:cs typeface="ＭＳ Ｐゴシック" pitchFamily="-105" charset="-128"/>
        </a:defRPr>
      </a:lvl5pPr>
      <a:lvl6pPr marL="457200" algn="l" rtl="0" eaLnBrk="1" fontAlgn="base" hangingPunct="1">
        <a:spcBef>
          <a:spcPct val="0"/>
        </a:spcBef>
        <a:spcAft>
          <a:spcPct val="0"/>
        </a:spcAft>
        <a:defRPr sz="3600" b="1">
          <a:solidFill>
            <a:schemeClr val="tx2"/>
          </a:solidFill>
          <a:latin typeface="Corbel" charset="0"/>
        </a:defRPr>
      </a:lvl6pPr>
      <a:lvl7pPr marL="914400" algn="l" rtl="0" eaLnBrk="1" fontAlgn="base" hangingPunct="1">
        <a:spcBef>
          <a:spcPct val="0"/>
        </a:spcBef>
        <a:spcAft>
          <a:spcPct val="0"/>
        </a:spcAft>
        <a:defRPr sz="3600" b="1">
          <a:solidFill>
            <a:schemeClr val="tx2"/>
          </a:solidFill>
          <a:latin typeface="Corbel" charset="0"/>
        </a:defRPr>
      </a:lvl7pPr>
      <a:lvl8pPr marL="1371600" algn="l" rtl="0" eaLnBrk="1" fontAlgn="base" hangingPunct="1">
        <a:spcBef>
          <a:spcPct val="0"/>
        </a:spcBef>
        <a:spcAft>
          <a:spcPct val="0"/>
        </a:spcAft>
        <a:defRPr sz="3600" b="1">
          <a:solidFill>
            <a:schemeClr val="tx2"/>
          </a:solidFill>
          <a:latin typeface="Corbel" charset="0"/>
        </a:defRPr>
      </a:lvl8pPr>
      <a:lvl9pPr marL="1828800" algn="l" rtl="0" eaLnBrk="1" fontAlgn="base" hangingPunct="1">
        <a:spcBef>
          <a:spcPct val="0"/>
        </a:spcBef>
        <a:spcAft>
          <a:spcPct val="0"/>
        </a:spcAft>
        <a:defRPr sz="3600" b="1">
          <a:solidFill>
            <a:schemeClr val="tx2"/>
          </a:solidFill>
          <a:latin typeface="Corbel" charset="0"/>
        </a:defRPr>
      </a:lvl9pPr>
    </p:titleStyle>
    <p:bodyStyle>
      <a:lvl1pPr marL="342900" indent="-342900" algn="l" rtl="0" eaLnBrk="1" fontAlgn="base" hangingPunct="1">
        <a:spcBef>
          <a:spcPct val="20000"/>
        </a:spcBef>
        <a:spcAft>
          <a:spcPct val="0"/>
        </a:spcAft>
        <a:buChar char="•"/>
        <a:defRPr sz="2800" b="1">
          <a:solidFill>
            <a:schemeClr val="tx1"/>
          </a:solidFill>
          <a:latin typeface="Calibri"/>
          <a:ea typeface="ＭＳ Ｐゴシック" pitchFamily="-105" charset="-128"/>
          <a:cs typeface="Calibri"/>
        </a:defRPr>
      </a:lvl1pPr>
      <a:lvl2pPr marL="742950" indent="-285750" algn="l" rtl="0" eaLnBrk="1" fontAlgn="base" hangingPunct="1">
        <a:spcBef>
          <a:spcPct val="20000"/>
        </a:spcBef>
        <a:spcAft>
          <a:spcPct val="0"/>
        </a:spcAft>
        <a:buChar char="–"/>
        <a:defRPr sz="2400" b="1">
          <a:solidFill>
            <a:schemeClr val="tx1"/>
          </a:solidFill>
          <a:latin typeface="Calibri"/>
          <a:ea typeface="ＭＳ Ｐゴシック" charset="-128"/>
          <a:cs typeface="Calibri"/>
        </a:defRPr>
      </a:lvl2pPr>
      <a:lvl3pPr marL="1143000" indent="-228600" algn="l" rtl="0" eaLnBrk="1" fontAlgn="base" hangingPunct="1">
        <a:spcBef>
          <a:spcPct val="20000"/>
        </a:spcBef>
        <a:spcAft>
          <a:spcPct val="0"/>
        </a:spcAft>
        <a:buChar char="•"/>
        <a:defRPr sz="2000" b="1">
          <a:solidFill>
            <a:schemeClr val="tx1"/>
          </a:solidFill>
          <a:latin typeface="Calibri"/>
          <a:ea typeface="ＭＳ Ｐゴシック" charset="-128"/>
          <a:cs typeface="Calibri"/>
        </a:defRPr>
      </a:lvl3pPr>
      <a:lvl4pPr marL="1600200" indent="-228600" algn="l" rtl="0" eaLnBrk="1" fontAlgn="base" hangingPunct="1">
        <a:spcBef>
          <a:spcPct val="20000"/>
        </a:spcBef>
        <a:spcAft>
          <a:spcPct val="0"/>
        </a:spcAft>
        <a:buChar char="–"/>
        <a:defRPr b="1">
          <a:solidFill>
            <a:schemeClr val="tx1"/>
          </a:solidFill>
          <a:latin typeface="Calibri"/>
          <a:ea typeface="ＭＳ Ｐゴシック" charset="-128"/>
          <a:cs typeface="Calibri"/>
        </a:defRPr>
      </a:lvl4pPr>
      <a:lvl5pPr marL="2057400" indent="-228600" algn="l" rtl="0" eaLnBrk="1" fontAlgn="base" hangingPunct="1">
        <a:spcBef>
          <a:spcPct val="20000"/>
        </a:spcBef>
        <a:spcAft>
          <a:spcPct val="0"/>
        </a:spcAft>
        <a:buChar char="»"/>
        <a:defRPr b="1">
          <a:solidFill>
            <a:schemeClr val="tx1"/>
          </a:solidFill>
          <a:latin typeface="Calibri"/>
          <a:ea typeface="ＭＳ Ｐゴシック" charset="-128"/>
          <a:cs typeface="Calibri"/>
        </a:defRPr>
      </a:lvl5pPr>
      <a:lvl6pPr marL="2514600" indent="-228600" algn="l" rtl="0" eaLnBrk="1" fontAlgn="base" hangingPunct="1">
        <a:spcBef>
          <a:spcPct val="20000"/>
        </a:spcBef>
        <a:spcAft>
          <a:spcPct val="0"/>
        </a:spcAft>
        <a:buChar char="»"/>
        <a:defRPr b="1">
          <a:solidFill>
            <a:schemeClr val="tx1"/>
          </a:solidFill>
          <a:latin typeface="+mn-lt"/>
          <a:ea typeface="ＭＳ Ｐゴシック" charset="-128"/>
        </a:defRPr>
      </a:lvl6pPr>
      <a:lvl7pPr marL="2971800" indent="-228600" algn="l" rtl="0" eaLnBrk="1" fontAlgn="base" hangingPunct="1">
        <a:spcBef>
          <a:spcPct val="20000"/>
        </a:spcBef>
        <a:spcAft>
          <a:spcPct val="0"/>
        </a:spcAft>
        <a:buChar char="»"/>
        <a:defRPr b="1">
          <a:solidFill>
            <a:schemeClr val="tx1"/>
          </a:solidFill>
          <a:latin typeface="+mn-lt"/>
          <a:ea typeface="ＭＳ Ｐゴシック" charset="-128"/>
        </a:defRPr>
      </a:lvl7pPr>
      <a:lvl8pPr marL="3429000" indent="-228600" algn="l" rtl="0" eaLnBrk="1" fontAlgn="base" hangingPunct="1">
        <a:spcBef>
          <a:spcPct val="20000"/>
        </a:spcBef>
        <a:spcAft>
          <a:spcPct val="0"/>
        </a:spcAft>
        <a:buChar char="»"/>
        <a:defRPr b="1">
          <a:solidFill>
            <a:schemeClr val="tx1"/>
          </a:solidFill>
          <a:latin typeface="+mn-lt"/>
          <a:ea typeface="ＭＳ Ｐゴシック" charset="-128"/>
        </a:defRPr>
      </a:lvl8pPr>
      <a:lvl9pPr marL="3886200" indent="-228600" algn="l" rtl="0" eaLnBrk="1" fontAlgn="base" hangingPunct="1">
        <a:spcBef>
          <a:spcPct val="20000"/>
        </a:spcBef>
        <a:spcAft>
          <a:spcPct val="0"/>
        </a:spcAft>
        <a:buChar char="»"/>
        <a:defRPr b="1">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4.png"/><Relationship Id="rId7"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8.png"/><Relationship Id="rId10" Type="http://schemas.openxmlformats.org/officeDocument/2006/relationships/image" Target="../media/image30.png"/><Relationship Id="rId9" Type="http://schemas.openxmlformats.org/officeDocument/2006/relationships/image" Target="../media/image29.png"/></Relationships>
</file>

<file path=ppt/slides/_rels/slide12.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2.xml"/><Relationship Id="rId7" Type="http://schemas.openxmlformats.org/officeDocument/2006/relationships/image" Target="../media/image33.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14.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0.jpg"/><Relationship Id="rId7" Type="http://schemas.openxmlformats.org/officeDocument/2006/relationships/image" Target="../media/image44.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10" Type="http://schemas.openxmlformats.org/officeDocument/2006/relationships/image" Target="../media/image47.png"/><Relationship Id="rId4" Type="http://schemas.openxmlformats.org/officeDocument/2006/relationships/image" Target="../media/image41.png"/><Relationship Id="rId9" Type="http://schemas.openxmlformats.org/officeDocument/2006/relationships/image" Target="../media/image46.png"/></Relationships>
</file>

<file path=ppt/slides/_rels/slide1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47.jpeg"/></Relationships>
</file>

<file path=ppt/slides/_rels/slide1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52.svg"/><Relationship Id="rId4" Type="http://schemas.openxmlformats.org/officeDocument/2006/relationships/image" Target="../media/image51.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hyperlink" Target="https://www.cervicaldisc.com/Portals/0/Fusion_1.jpg" TargetMode="Externa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8.png"/><Relationship Id="rId5" Type="http://schemas.microsoft.com/office/2007/relationships/hdphoto" Target="../media/hdphoto1.wdp"/><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0.png"/><Relationship Id="rId7"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microsoft.com/office/2007/relationships/hdphoto" Target="../media/hdphoto3.wdp"/><Relationship Id="rId5" Type="http://schemas.openxmlformats.org/officeDocument/2006/relationships/image" Target="../media/image11.png"/><Relationship Id="rId4" Type="http://schemas.microsoft.com/office/2007/relationships/hdphoto" Target="../media/hdphoto2.wdp"/></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15.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10" Type="http://schemas.openxmlformats.org/officeDocument/2006/relationships/image" Target="../media/image6.png"/><Relationship Id="rId4" Type="http://schemas.openxmlformats.org/officeDocument/2006/relationships/image" Target="../media/image17.png"/><Relationship Id="rId9"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76581" y="2028642"/>
            <a:ext cx="10481982" cy="1470025"/>
          </a:xfrm>
        </p:spPr>
        <p:txBody>
          <a:bodyPr/>
          <a:lstStyle/>
          <a:p>
            <a:pPr marL="0" marR="0" algn="ctr">
              <a:spcBef>
                <a:spcPts val="0"/>
              </a:spcBef>
              <a:spcAft>
                <a:spcPts val="0"/>
              </a:spcAft>
            </a:pPr>
            <a:r>
              <a:rPr lang="en-US" sz="3200" b="1" i="1" dirty="0">
                <a:effectLst/>
                <a:latin typeface="Times New Roman" panose="02020603050405020304" pitchFamily="18" charset="0"/>
                <a:ea typeface="Times New Roman" panose="02020603050405020304" pitchFamily="18" charset="0"/>
              </a:rPr>
              <a:t>IN VIVO </a:t>
            </a:r>
            <a:r>
              <a:rPr lang="en-US" sz="3200" b="1" dirty="0">
                <a:effectLst/>
                <a:latin typeface="Times New Roman" panose="02020603050405020304" pitchFamily="18" charset="0"/>
                <a:ea typeface="Times New Roman" panose="02020603050405020304" pitchFamily="18" charset="0"/>
              </a:rPr>
              <a:t>SUBJECT-SPECIFIC ESTIMATION OF CERVICAL SPINE DISC MATERIAL PROPERTIES </a:t>
            </a:r>
            <a:endParaRPr lang="en-US" sz="3200" dirty="0">
              <a:effectLst/>
              <a:latin typeface="Times New Roman" panose="02020603050405020304" pitchFamily="18" charset="0"/>
              <a:ea typeface="Times New Roman" panose="02020603050405020304" pitchFamily="18" charset="0"/>
            </a:endParaRPr>
          </a:p>
        </p:txBody>
      </p:sp>
      <p:sp>
        <p:nvSpPr>
          <p:cNvPr id="3" name="Subtitle 2"/>
          <p:cNvSpPr>
            <a:spLocks noGrp="1"/>
          </p:cNvSpPr>
          <p:nvPr>
            <p:ph type="subTitle" idx="1"/>
          </p:nvPr>
        </p:nvSpPr>
        <p:spPr>
          <a:xfrm>
            <a:off x="1728788" y="4030374"/>
            <a:ext cx="8534400" cy="934532"/>
          </a:xfrm>
        </p:spPr>
        <p:txBody>
          <a:bodyPr/>
          <a:lstStyle/>
          <a:p>
            <a:pPr algn="l">
              <a:spcBef>
                <a:spcPts val="0"/>
              </a:spcBef>
              <a:spcAft>
                <a:spcPts val="0"/>
              </a:spcAft>
              <a:tabLst>
                <a:tab pos="457200" algn="l"/>
              </a:tabLst>
            </a:pPr>
            <a:r>
              <a:rPr lang="en-US" sz="1800" b="1" kern="50" dirty="0">
                <a:solidFill>
                  <a:srgbClr val="00000A"/>
                </a:solidFill>
                <a:effectLst/>
                <a:latin typeface="Times New Roman" panose="02020603050405020304" pitchFamily="18" charset="0"/>
                <a:ea typeface="Batang" panose="02030600000101010101" pitchFamily="18" charset="-127"/>
              </a:rPr>
              <a:t>Dongge Jia</a:t>
            </a:r>
            <a:r>
              <a:rPr lang="en-US" sz="1800" b="1" kern="50" baseline="30000" dirty="0">
                <a:solidFill>
                  <a:srgbClr val="00000A"/>
                </a:solidFill>
                <a:effectLst/>
                <a:latin typeface="Times New Roman" panose="02020603050405020304" pitchFamily="18" charset="0"/>
                <a:ea typeface="Batang" panose="02030600000101010101" pitchFamily="18" charset="-127"/>
              </a:rPr>
              <a:t>1</a:t>
            </a:r>
            <a:r>
              <a:rPr lang="en-US" sz="1800" b="1" kern="50" dirty="0">
                <a:solidFill>
                  <a:srgbClr val="00000A"/>
                </a:solidFill>
                <a:effectLst/>
                <a:latin typeface="Times New Roman" panose="02020603050405020304" pitchFamily="18" charset="0"/>
                <a:ea typeface="Batang" panose="02030600000101010101" pitchFamily="18" charset="-127"/>
              </a:rPr>
              <a:t>, </a:t>
            </a:r>
            <a:r>
              <a:rPr lang="en-US" sz="1800" kern="50" dirty="0" err="1">
                <a:solidFill>
                  <a:srgbClr val="00000A"/>
                </a:solidFill>
                <a:latin typeface="Times New Roman" panose="02020603050405020304" pitchFamily="18" charset="0"/>
                <a:ea typeface="Batang" panose="02030600000101010101" pitchFamily="18" charset="-127"/>
              </a:rPr>
              <a:t>Soumaya</a:t>
            </a:r>
            <a:r>
              <a:rPr lang="en-US" sz="1800" kern="50" dirty="0">
                <a:solidFill>
                  <a:srgbClr val="00000A"/>
                </a:solidFill>
                <a:latin typeface="Times New Roman" panose="02020603050405020304" pitchFamily="18" charset="0"/>
                <a:ea typeface="Batang" panose="02030600000101010101" pitchFamily="18" charset="-127"/>
              </a:rPr>
              <a:t> Ouhsousou</a:t>
            </a:r>
            <a:r>
              <a:rPr lang="en-US" sz="1800" kern="50" baseline="30000" dirty="0">
                <a:solidFill>
                  <a:srgbClr val="00000A"/>
                </a:solidFill>
                <a:latin typeface="Times New Roman" panose="02020603050405020304" pitchFamily="18" charset="0"/>
                <a:ea typeface="Batang" panose="02030600000101010101" pitchFamily="18" charset="-127"/>
              </a:rPr>
              <a:t>1</a:t>
            </a:r>
            <a:r>
              <a:rPr lang="en-US" sz="1800" kern="50" dirty="0">
                <a:solidFill>
                  <a:srgbClr val="00000A"/>
                </a:solidFill>
                <a:latin typeface="Times New Roman" panose="02020603050405020304" pitchFamily="18" charset="0"/>
                <a:ea typeface="Batang" panose="02030600000101010101" pitchFamily="18" charset="-127"/>
              </a:rPr>
              <a:t>, </a:t>
            </a:r>
            <a:r>
              <a:rPr lang="en-US" sz="1800" b="1" kern="50" dirty="0">
                <a:solidFill>
                  <a:srgbClr val="00000A"/>
                </a:solidFill>
                <a:effectLst/>
                <a:latin typeface="Times New Roman" panose="02020603050405020304" pitchFamily="18" charset="0"/>
                <a:ea typeface="Batang" panose="02030600000101010101" pitchFamily="18" charset="-127"/>
              </a:rPr>
              <a:t>Clarissa M. LeVasseur</a:t>
            </a:r>
            <a:r>
              <a:rPr lang="en-US" sz="1800" b="1" kern="50" baseline="30000" dirty="0">
                <a:solidFill>
                  <a:srgbClr val="00000A"/>
                </a:solidFill>
                <a:effectLst/>
                <a:latin typeface="Times New Roman" panose="02020603050405020304" pitchFamily="18" charset="0"/>
                <a:ea typeface="Batang" panose="02030600000101010101" pitchFamily="18" charset="-127"/>
              </a:rPr>
              <a:t>2</a:t>
            </a:r>
            <a:r>
              <a:rPr lang="en-US" sz="1800" b="1" kern="50" dirty="0">
                <a:solidFill>
                  <a:srgbClr val="00000A"/>
                </a:solidFill>
                <a:effectLst/>
                <a:latin typeface="Times New Roman" panose="02020603050405020304" pitchFamily="18" charset="0"/>
                <a:ea typeface="Batang" panose="02030600000101010101" pitchFamily="18" charset="-127"/>
              </a:rPr>
              <a:t>, Jeremy Shaw</a:t>
            </a:r>
            <a:r>
              <a:rPr lang="en-US" sz="1800" b="1" kern="50" baseline="30000" dirty="0">
                <a:solidFill>
                  <a:srgbClr val="00000A"/>
                </a:solidFill>
                <a:effectLst/>
                <a:latin typeface="Times New Roman" panose="02020603050405020304" pitchFamily="18" charset="0"/>
                <a:ea typeface="Batang" panose="02030600000101010101" pitchFamily="18" charset="-127"/>
              </a:rPr>
              <a:t>3</a:t>
            </a:r>
            <a:r>
              <a:rPr lang="en-US" sz="1800" b="1" kern="50" dirty="0">
                <a:solidFill>
                  <a:srgbClr val="00000A"/>
                </a:solidFill>
                <a:effectLst/>
                <a:latin typeface="Times New Roman" panose="02020603050405020304" pitchFamily="18" charset="0"/>
                <a:ea typeface="Batang" panose="02030600000101010101" pitchFamily="18" charset="-127"/>
              </a:rPr>
              <a:t>, William 				Anderst</a:t>
            </a:r>
            <a:r>
              <a:rPr lang="en-US" sz="1800" b="1" kern="50" baseline="30000" dirty="0">
                <a:solidFill>
                  <a:srgbClr val="00000A"/>
                </a:solidFill>
                <a:effectLst/>
                <a:latin typeface="Times New Roman" panose="02020603050405020304" pitchFamily="18" charset="0"/>
                <a:ea typeface="Batang" panose="02030600000101010101" pitchFamily="18" charset="-127"/>
              </a:rPr>
              <a:t>2</a:t>
            </a:r>
            <a:r>
              <a:rPr lang="en-US" sz="1800" b="1" kern="50" dirty="0">
                <a:solidFill>
                  <a:srgbClr val="00000A"/>
                </a:solidFill>
                <a:effectLst/>
                <a:latin typeface="Times New Roman" panose="02020603050405020304" pitchFamily="18" charset="0"/>
                <a:ea typeface="Batang" panose="02030600000101010101" pitchFamily="18" charset="-127"/>
              </a:rPr>
              <a:t>, and John C. Brigham</a:t>
            </a:r>
            <a:r>
              <a:rPr lang="en-US" sz="1800" kern="50" baseline="30000" dirty="0">
                <a:solidFill>
                  <a:srgbClr val="00000A"/>
                </a:solidFill>
                <a:latin typeface="Times New Roman" panose="02020603050405020304" pitchFamily="18" charset="0"/>
                <a:ea typeface="Batang" panose="02030600000101010101" pitchFamily="18" charset="-127"/>
              </a:rPr>
              <a:t>1</a:t>
            </a:r>
          </a:p>
          <a:p>
            <a:pPr marL="0" marR="0" algn="l">
              <a:spcBef>
                <a:spcPts val="0"/>
              </a:spcBef>
              <a:spcAft>
                <a:spcPts val="0"/>
              </a:spcAft>
              <a:tabLst>
                <a:tab pos="457200" algn="l"/>
              </a:tabLst>
            </a:pPr>
            <a:endParaRPr lang="en-US" sz="1800" kern="50" dirty="0">
              <a:solidFill>
                <a:srgbClr val="00000A"/>
              </a:solidFill>
              <a:effectLst/>
              <a:latin typeface="Times New Roman" panose="02020603050405020304" pitchFamily="18" charset="0"/>
              <a:ea typeface="Batang" panose="02030600000101010101" pitchFamily="18" charset="-127"/>
            </a:endParaRPr>
          </a:p>
          <a:p>
            <a:pPr marL="0" marR="0">
              <a:spcBef>
                <a:spcPts val="0"/>
              </a:spcBef>
              <a:spcAft>
                <a:spcPts val="0"/>
              </a:spcAft>
              <a:tabLst>
                <a:tab pos="457200" algn="l"/>
              </a:tabLst>
            </a:pPr>
            <a:r>
              <a:rPr lang="en-US" sz="1800" b="0" kern="50" baseline="30000" dirty="0">
                <a:solidFill>
                  <a:srgbClr val="00000A"/>
                </a:solidFill>
                <a:effectLst/>
                <a:latin typeface="Times New Roman" panose="02020603050405020304" pitchFamily="18" charset="0"/>
                <a:ea typeface="Batang" panose="02030600000101010101" pitchFamily="18" charset="-127"/>
              </a:rPr>
              <a:t>1</a:t>
            </a:r>
            <a:r>
              <a:rPr lang="en-US" sz="1800" b="0" kern="50" dirty="0">
                <a:solidFill>
                  <a:srgbClr val="00000A"/>
                </a:solidFill>
                <a:effectLst/>
                <a:latin typeface="Times New Roman" panose="02020603050405020304" pitchFamily="18" charset="0"/>
                <a:ea typeface="Batang" panose="02030600000101010101" pitchFamily="18" charset="-127"/>
              </a:rPr>
              <a:t> Department of Civil and Environmental Engineering, University of Pittsburgh</a:t>
            </a:r>
          </a:p>
          <a:p>
            <a:pPr marL="0" marR="0">
              <a:spcBef>
                <a:spcPts val="0"/>
              </a:spcBef>
              <a:spcAft>
                <a:spcPts val="0"/>
              </a:spcAft>
              <a:tabLst>
                <a:tab pos="457200" algn="l"/>
              </a:tabLst>
            </a:pPr>
            <a:r>
              <a:rPr lang="en-US" sz="1800" b="0" kern="50" baseline="30000" dirty="0">
                <a:solidFill>
                  <a:srgbClr val="00000A"/>
                </a:solidFill>
                <a:effectLst/>
                <a:latin typeface="Times New Roman" panose="02020603050405020304" pitchFamily="18" charset="0"/>
                <a:ea typeface="Batang" panose="02030600000101010101" pitchFamily="18" charset="-127"/>
              </a:rPr>
              <a:t>2</a:t>
            </a:r>
            <a:r>
              <a:rPr lang="en-US" sz="1800" b="0" kern="50" dirty="0">
                <a:solidFill>
                  <a:srgbClr val="00000A"/>
                </a:solidFill>
                <a:effectLst/>
                <a:latin typeface="Times New Roman" panose="02020603050405020304" pitchFamily="18" charset="0"/>
                <a:ea typeface="Batang" panose="02030600000101010101" pitchFamily="18" charset="-127"/>
              </a:rPr>
              <a:t> Department of </a:t>
            </a:r>
            <a:r>
              <a:rPr lang="en-US" sz="1800" b="0" kern="50" dirty="0" err="1">
                <a:solidFill>
                  <a:srgbClr val="00000A"/>
                </a:solidFill>
                <a:effectLst/>
                <a:latin typeface="Times New Roman" panose="02020603050405020304" pitchFamily="18" charset="0"/>
                <a:ea typeface="Batang" panose="02030600000101010101" pitchFamily="18" charset="-127"/>
              </a:rPr>
              <a:t>Orthopaedic</a:t>
            </a:r>
            <a:r>
              <a:rPr lang="en-US" sz="1800" b="0" kern="50" dirty="0">
                <a:solidFill>
                  <a:srgbClr val="00000A"/>
                </a:solidFill>
                <a:effectLst/>
                <a:latin typeface="Times New Roman" panose="02020603050405020304" pitchFamily="18" charset="0"/>
                <a:ea typeface="Batang" panose="02030600000101010101" pitchFamily="18" charset="-127"/>
              </a:rPr>
              <a:t> Surgery, University of Pittsburgh</a:t>
            </a:r>
          </a:p>
          <a:p>
            <a:pPr marL="0" marR="0">
              <a:spcBef>
                <a:spcPts val="0"/>
              </a:spcBef>
              <a:spcAft>
                <a:spcPts val="0"/>
              </a:spcAft>
              <a:tabLst>
                <a:tab pos="457200" algn="l"/>
              </a:tabLst>
            </a:pPr>
            <a:r>
              <a:rPr lang="en-US" sz="1800" b="0" kern="50" baseline="30000" dirty="0">
                <a:solidFill>
                  <a:srgbClr val="00000A"/>
                </a:solidFill>
                <a:effectLst/>
                <a:latin typeface="Times New Roman" panose="02020603050405020304" pitchFamily="18" charset="0"/>
                <a:ea typeface="Batang" panose="02030600000101010101" pitchFamily="18" charset="-127"/>
              </a:rPr>
              <a:t>3 </a:t>
            </a:r>
            <a:r>
              <a:rPr lang="en-US" sz="1800" b="0" kern="50" dirty="0">
                <a:solidFill>
                  <a:srgbClr val="00000A"/>
                </a:solidFill>
                <a:effectLst/>
                <a:latin typeface="Times New Roman" panose="02020603050405020304" pitchFamily="18" charset="0"/>
                <a:ea typeface="Batang" panose="02030600000101010101" pitchFamily="18" charset="-127"/>
              </a:rPr>
              <a:t>Department of </a:t>
            </a:r>
            <a:r>
              <a:rPr lang="en-US" sz="1800" b="0" kern="50" dirty="0" err="1">
                <a:solidFill>
                  <a:srgbClr val="00000A"/>
                </a:solidFill>
                <a:effectLst/>
                <a:latin typeface="Times New Roman" panose="02020603050405020304" pitchFamily="18" charset="0"/>
                <a:ea typeface="Batang" panose="02030600000101010101" pitchFamily="18" charset="-127"/>
              </a:rPr>
              <a:t>Orthopaedic</a:t>
            </a:r>
            <a:r>
              <a:rPr lang="en-US" sz="1800" b="0" kern="50" dirty="0">
                <a:solidFill>
                  <a:srgbClr val="00000A"/>
                </a:solidFill>
                <a:effectLst/>
                <a:latin typeface="Times New Roman" panose="02020603050405020304" pitchFamily="18" charset="0"/>
                <a:ea typeface="Batang" panose="02030600000101010101" pitchFamily="18" charset="-127"/>
              </a:rPr>
              <a:t> Surgery, University of Pittsburgh Medical Center</a:t>
            </a:r>
          </a:p>
        </p:txBody>
      </p:sp>
    </p:spTree>
    <p:extLst>
      <p:ext uri="{BB962C8B-B14F-4D97-AF65-F5344CB8AC3E}">
        <p14:creationId xmlns:p14="http://schemas.microsoft.com/office/powerpoint/2010/main" val="21843777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1475B35-0275-933C-19E6-22E134F90561}"/>
              </a:ext>
            </a:extLst>
          </p:cNvPr>
          <p:cNvPicPr>
            <a:picLocks noChangeAspect="1"/>
          </p:cNvPicPr>
          <p:nvPr/>
        </p:nvPicPr>
        <p:blipFill>
          <a:blip r:embed="rId3"/>
          <a:stretch>
            <a:fillRect/>
          </a:stretch>
        </p:blipFill>
        <p:spPr>
          <a:xfrm>
            <a:off x="9845690" y="1952172"/>
            <a:ext cx="2114082" cy="3939594"/>
          </a:xfrm>
          <a:prstGeom prst="rect">
            <a:avLst/>
          </a:prstGeom>
        </p:spPr>
      </p:pic>
      <p:sp>
        <p:nvSpPr>
          <p:cNvPr id="2" name="Title 1"/>
          <p:cNvSpPr>
            <a:spLocks noGrp="1"/>
          </p:cNvSpPr>
          <p:nvPr>
            <p:ph type="title"/>
          </p:nvPr>
        </p:nvSpPr>
        <p:spPr>
          <a:xfrm>
            <a:off x="592667" y="501650"/>
            <a:ext cx="11355777" cy="762000"/>
          </a:xfrm>
        </p:spPr>
        <p:txBody>
          <a:bodyPr/>
          <a:lstStyle/>
          <a:p>
            <a:r>
              <a:rPr lang="en-US" dirty="0">
                <a:latin typeface="Times New Roman" panose="02020603050405020304" pitchFamily="18" charset="0"/>
                <a:ea typeface="Calibri" panose="020F0502020204030204" pitchFamily="34" charset="0"/>
                <a:cs typeface="Times New Roman" panose="02020603050405020304" pitchFamily="18" charset="0"/>
              </a:rPr>
              <a:t>Annular Collagen Fibers (cont.) </a:t>
            </a:r>
          </a:p>
        </p:txBody>
      </p:sp>
      <p:sp>
        <p:nvSpPr>
          <p:cNvPr id="7" name="TextBox 6">
            <a:extLst>
              <a:ext uri="{FF2B5EF4-FFF2-40B4-BE49-F238E27FC236}">
                <a16:creationId xmlns:a16="http://schemas.microsoft.com/office/drawing/2014/main" id="{CD2CE51C-C44B-ADD7-05A4-181ECD4C9418}"/>
              </a:ext>
            </a:extLst>
          </p:cNvPr>
          <p:cNvSpPr txBox="1"/>
          <p:nvPr/>
        </p:nvSpPr>
        <p:spPr>
          <a:xfrm>
            <a:off x="550299" y="1341410"/>
            <a:ext cx="5975979" cy="4401205"/>
          </a:xfrm>
          <a:prstGeom prst="rect">
            <a:avLst/>
          </a:prstGeom>
          <a:noFill/>
        </p:spPr>
        <p:txBody>
          <a:bodyPr wrap="square">
            <a:spAutoFit/>
          </a:bodyPr>
          <a:lstStyle/>
          <a:p>
            <a:pPr>
              <a:spcBef>
                <a:spcPts val="1200"/>
              </a:spcBef>
            </a:pPr>
            <a:r>
              <a:rPr lang="en-US" sz="20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Use </a:t>
            </a:r>
            <a:r>
              <a:rPr lang="en-US" sz="2000"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tension-only nonlinear connectors</a:t>
            </a:r>
            <a:r>
              <a:rPr lang="en-US" sz="20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a:t>
            </a:r>
          </a:p>
          <a:p>
            <a:pPr>
              <a:spcBef>
                <a:spcPts val="1200"/>
              </a:spcBef>
            </a:pPr>
            <a:r>
              <a:rPr lang="en-US" sz="2000"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20 </a:t>
            </a:r>
            <a:r>
              <a:rPr lang="en-US" altLang="zh-CN" sz="2000"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connector</a:t>
            </a:r>
            <a:r>
              <a:rPr lang="en-US" sz="2000"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s in each layer </a:t>
            </a:r>
            <a:r>
              <a:rPr lang="en-US" sz="20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and total volume of two layers of connectors is 19% of the annulus volume;</a:t>
            </a:r>
          </a:p>
          <a:p>
            <a:pPr>
              <a:spcBef>
                <a:spcPts val="1200"/>
              </a:spcBef>
            </a:pPr>
            <a:r>
              <a:rPr lang="en-US" sz="20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Nonlinear </a:t>
            </a:r>
            <a:r>
              <a:rPr lang="en-US" sz="2000"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stress–strain responses </a:t>
            </a:r>
            <a:r>
              <a:rPr lang="en-US" sz="20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of fibers in four anatomical regions of the anulus fibrosus:</a:t>
            </a:r>
            <a:br>
              <a:rPr lang="en-US" sz="20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br>
            <a:r>
              <a:rPr lang="en-US" sz="1600" i="1" dirty="0">
                <a:latin typeface="Times New Roman" panose="02020603050405020304" pitchFamily="18" charset="0"/>
                <a:ea typeface="Calibri" panose="020F0502020204030204" pitchFamily="34" charset="0"/>
                <a:cs typeface="Times New Roman" panose="02020603050405020304" pitchFamily="18" charset="0"/>
              </a:rPr>
              <a:t>Holzapfel et al. (2005)</a:t>
            </a:r>
          </a:p>
          <a:p>
            <a:pPr>
              <a:spcBef>
                <a:spcPts val="1200"/>
              </a:spcBef>
            </a:pPr>
            <a:endParaRPr lang="en-US" sz="16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endParaRPr>
          </a:p>
          <a:p>
            <a:endPar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p>
            <a:endParaRPr lang="en-US" sz="16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endParaRPr>
          </a:p>
          <a:p>
            <a:endPar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p>
            <a:endParaRPr lang="en-US" sz="16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endParaRPr>
          </a:p>
          <a:p>
            <a:endParaRPr lang="en-US" sz="16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endParaRPr>
          </a:p>
          <a:p>
            <a:endParaRPr lang="en-US" sz="16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endParaRPr>
          </a:p>
          <a:p>
            <a:endParaRPr lang="en-US" sz="16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77" name="Picture 76">
            <a:extLst>
              <a:ext uri="{FF2B5EF4-FFF2-40B4-BE49-F238E27FC236}">
                <a16:creationId xmlns:a16="http://schemas.microsoft.com/office/drawing/2014/main" id="{2CD97119-5E58-7D23-5508-F46459D73B31}"/>
              </a:ext>
            </a:extLst>
          </p:cNvPr>
          <p:cNvPicPr>
            <a:picLocks noChangeAspect="1"/>
          </p:cNvPicPr>
          <p:nvPr/>
        </p:nvPicPr>
        <p:blipFill>
          <a:blip r:embed="rId4"/>
          <a:stretch>
            <a:fillRect/>
          </a:stretch>
        </p:blipFill>
        <p:spPr>
          <a:xfrm>
            <a:off x="7299758" y="1785406"/>
            <a:ext cx="1472668" cy="1465402"/>
          </a:xfrm>
          <a:prstGeom prst="rect">
            <a:avLst/>
          </a:prstGeom>
        </p:spPr>
      </p:pic>
      <p:pic>
        <p:nvPicPr>
          <p:cNvPr id="81" name="Picture 80">
            <a:extLst>
              <a:ext uri="{FF2B5EF4-FFF2-40B4-BE49-F238E27FC236}">
                <a16:creationId xmlns:a16="http://schemas.microsoft.com/office/drawing/2014/main" id="{5F463C34-1EEC-5B7C-60E3-FEF9AC5D11B7}"/>
              </a:ext>
            </a:extLst>
          </p:cNvPr>
          <p:cNvPicPr>
            <a:picLocks noChangeAspect="1"/>
          </p:cNvPicPr>
          <p:nvPr/>
        </p:nvPicPr>
        <p:blipFill>
          <a:blip r:embed="rId5"/>
          <a:stretch>
            <a:fillRect/>
          </a:stretch>
        </p:blipFill>
        <p:spPr>
          <a:xfrm>
            <a:off x="623971" y="3737019"/>
            <a:ext cx="4678557" cy="2187913"/>
          </a:xfrm>
          <a:prstGeom prst="rect">
            <a:avLst/>
          </a:prstGeom>
        </p:spPr>
      </p:pic>
      <p:sp>
        <p:nvSpPr>
          <p:cNvPr id="3" name="Slide Number Placeholder 2">
            <a:extLst>
              <a:ext uri="{FF2B5EF4-FFF2-40B4-BE49-F238E27FC236}">
                <a16:creationId xmlns:a16="http://schemas.microsoft.com/office/drawing/2014/main" id="{6ABE0DFC-CDFA-D800-CD1C-0B4517D735CF}"/>
              </a:ext>
            </a:extLst>
          </p:cNvPr>
          <p:cNvSpPr>
            <a:spLocks noGrp="1"/>
          </p:cNvSpPr>
          <p:nvPr>
            <p:ph type="sldNum" sz="quarter" idx="10"/>
          </p:nvPr>
        </p:nvSpPr>
        <p:spPr/>
        <p:txBody>
          <a:bodyPr/>
          <a:lstStyle/>
          <a:p>
            <a:fld id="{E400C7C8-7C88-BA41-BC02-0C39D7F04A6D}" type="slidenum">
              <a:rPr lang="en-US" smtClean="0"/>
              <a:t>9</a:t>
            </a:fld>
            <a:endParaRPr lang="en-US"/>
          </a:p>
        </p:txBody>
      </p:sp>
      <p:cxnSp>
        <p:nvCxnSpPr>
          <p:cNvPr id="6" name="Straight Connector 5">
            <a:extLst>
              <a:ext uri="{FF2B5EF4-FFF2-40B4-BE49-F238E27FC236}">
                <a16:creationId xmlns:a16="http://schemas.microsoft.com/office/drawing/2014/main" id="{D0E7E043-6D3C-72A1-0A6F-3F18E3482AFB}"/>
              </a:ext>
            </a:extLst>
          </p:cNvPr>
          <p:cNvCxnSpPr>
            <a:cxnSpLocks/>
          </p:cNvCxnSpPr>
          <p:nvPr/>
        </p:nvCxnSpPr>
        <p:spPr bwMode="auto">
          <a:xfrm flipV="1">
            <a:off x="6477000" y="4347633"/>
            <a:ext cx="478367" cy="605367"/>
          </a:xfrm>
          <a:prstGeom prst="line">
            <a:avLst/>
          </a:prstGeom>
          <a:ln>
            <a:solidFill>
              <a:srgbClr val="FFC000"/>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291495FC-3F69-D399-56DF-D8810E87E7F8}"/>
              </a:ext>
            </a:extLst>
          </p:cNvPr>
          <p:cNvCxnSpPr>
            <a:cxnSpLocks/>
          </p:cNvCxnSpPr>
          <p:nvPr/>
        </p:nvCxnSpPr>
        <p:spPr bwMode="auto">
          <a:xfrm flipV="1">
            <a:off x="6371358" y="4220633"/>
            <a:ext cx="444309" cy="702734"/>
          </a:xfrm>
          <a:prstGeom prst="line">
            <a:avLst/>
          </a:prstGeom>
          <a:ln>
            <a:solidFill>
              <a:schemeClr val="bg2"/>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B06B2C23-5384-EC10-4094-195889A3BEC3}"/>
              </a:ext>
            </a:extLst>
          </p:cNvPr>
          <p:cNvCxnSpPr>
            <a:cxnSpLocks/>
          </p:cNvCxnSpPr>
          <p:nvPr/>
        </p:nvCxnSpPr>
        <p:spPr bwMode="auto">
          <a:xfrm>
            <a:off x="6537960" y="4323080"/>
            <a:ext cx="15240" cy="401320"/>
          </a:xfrm>
          <a:prstGeom prst="line">
            <a:avLst/>
          </a:prstGeom>
          <a:ln>
            <a:solidFill>
              <a:schemeClr val="bg2"/>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71A8FD79-D570-11E8-9E76-74696D1CF069}"/>
              </a:ext>
            </a:extLst>
          </p:cNvPr>
          <p:cNvCxnSpPr/>
          <p:nvPr/>
        </p:nvCxnSpPr>
        <p:spPr bwMode="auto">
          <a:xfrm>
            <a:off x="6639560" y="4404360"/>
            <a:ext cx="76200" cy="406400"/>
          </a:xfrm>
          <a:prstGeom prst="line">
            <a:avLst/>
          </a:prstGeom>
          <a:ln>
            <a:solidFill>
              <a:srgbClr val="FFC000"/>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E2F4AB23-E554-916E-119E-3DD419E6F1EE}"/>
              </a:ext>
            </a:extLst>
          </p:cNvPr>
          <p:cNvCxnSpPr/>
          <p:nvPr/>
        </p:nvCxnSpPr>
        <p:spPr bwMode="auto">
          <a:xfrm flipV="1">
            <a:off x="6568440" y="3743960"/>
            <a:ext cx="970280" cy="523240"/>
          </a:xfrm>
          <a:prstGeom prst="line">
            <a:avLst/>
          </a:prstGeom>
          <a:ln>
            <a:solidFill>
              <a:srgbClr val="4472C4"/>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2D821600-88E9-8C2E-A8C7-1D59F8EEB535}"/>
              </a:ext>
            </a:extLst>
          </p:cNvPr>
          <p:cNvCxnSpPr/>
          <p:nvPr/>
        </p:nvCxnSpPr>
        <p:spPr bwMode="auto">
          <a:xfrm flipH="1">
            <a:off x="6751320" y="3840480"/>
            <a:ext cx="325120" cy="462280"/>
          </a:xfrm>
          <a:prstGeom prst="line">
            <a:avLst/>
          </a:prstGeom>
          <a:ln>
            <a:solidFill>
              <a:srgbClr val="4472C4"/>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EFD96B25-1418-B513-4870-FF3DF27907E4}"/>
              </a:ext>
            </a:extLst>
          </p:cNvPr>
          <p:cNvCxnSpPr/>
          <p:nvPr/>
        </p:nvCxnSpPr>
        <p:spPr bwMode="auto">
          <a:xfrm flipH="1">
            <a:off x="6670040" y="4008120"/>
            <a:ext cx="767080" cy="340360"/>
          </a:xfrm>
          <a:prstGeom prst="line">
            <a:avLst/>
          </a:prstGeom>
          <a:ln>
            <a:solidFill>
              <a:srgbClr val="ED7D31"/>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1" name="Straight Connector 30">
            <a:extLst>
              <a:ext uri="{FF2B5EF4-FFF2-40B4-BE49-F238E27FC236}">
                <a16:creationId xmlns:a16="http://schemas.microsoft.com/office/drawing/2014/main" id="{B1335177-4F36-D025-137E-16922D6DB682}"/>
              </a:ext>
            </a:extLst>
          </p:cNvPr>
          <p:cNvCxnSpPr/>
          <p:nvPr/>
        </p:nvCxnSpPr>
        <p:spPr bwMode="auto">
          <a:xfrm flipV="1">
            <a:off x="7108825" y="3765550"/>
            <a:ext cx="762000" cy="155575"/>
          </a:xfrm>
          <a:prstGeom prst="line">
            <a:avLst/>
          </a:prstGeom>
          <a:ln>
            <a:solidFill>
              <a:srgbClr val="4472C4"/>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4" name="Straight Connector 33">
            <a:extLst>
              <a:ext uri="{FF2B5EF4-FFF2-40B4-BE49-F238E27FC236}">
                <a16:creationId xmlns:a16="http://schemas.microsoft.com/office/drawing/2014/main" id="{928D8B6B-2B91-EF6A-183D-9CF80545A3A9}"/>
              </a:ext>
            </a:extLst>
          </p:cNvPr>
          <p:cNvCxnSpPr>
            <a:cxnSpLocks/>
          </p:cNvCxnSpPr>
          <p:nvPr/>
        </p:nvCxnSpPr>
        <p:spPr bwMode="auto">
          <a:xfrm>
            <a:off x="7731019" y="3752850"/>
            <a:ext cx="1082781" cy="654050"/>
          </a:xfrm>
          <a:prstGeom prst="line">
            <a:avLst/>
          </a:prstGeom>
          <a:ln>
            <a:solidFill>
              <a:srgbClr val="4472C4"/>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2806595E-9A4B-D797-CCBC-E8C332C6F8B1}"/>
              </a:ext>
            </a:extLst>
          </p:cNvPr>
          <p:cNvCxnSpPr/>
          <p:nvPr/>
        </p:nvCxnSpPr>
        <p:spPr bwMode="auto">
          <a:xfrm>
            <a:off x="7810500" y="3727450"/>
            <a:ext cx="590550" cy="469900"/>
          </a:xfrm>
          <a:prstGeom prst="line">
            <a:avLst/>
          </a:prstGeom>
          <a:ln>
            <a:solidFill>
              <a:srgbClr val="4472C4"/>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1" name="Straight Connector 40">
            <a:extLst>
              <a:ext uri="{FF2B5EF4-FFF2-40B4-BE49-F238E27FC236}">
                <a16:creationId xmlns:a16="http://schemas.microsoft.com/office/drawing/2014/main" id="{B0D815B3-F7B6-0C82-249C-4B5D4DB7EFB7}"/>
              </a:ext>
            </a:extLst>
          </p:cNvPr>
          <p:cNvCxnSpPr/>
          <p:nvPr/>
        </p:nvCxnSpPr>
        <p:spPr bwMode="auto">
          <a:xfrm>
            <a:off x="8512175" y="3997325"/>
            <a:ext cx="139700" cy="873125"/>
          </a:xfrm>
          <a:prstGeom prst="line">
            <a:avLst/>
          </a:prstGeom>
          <a:ln>
            <a:solidFill>
              <a:srgbClr val="4472C4"/>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3" name="Straight Connector 42">
            <a:extLst>
              <a:ext uri="{FF2B5EF4-FFF2-40B4-BE49-F238E27FC236}">
                <a16:creationId xmlns:a16="http://schemas.microsoft.com/office/drawing/2014/main" id="{58A20F53-003D-BD62-7D51-261F6CC58F33}"/>
              </a:ext>
            </a:extLst>
          </p:cNvPr>
          <p:cNvCxnSpPr/>
          <p:nvPr/>
        </p:nvCxnSpPr>
        <p:spPr bwMode="auto">
          <a:xfrm>
            <a:off x="8429625" y="4244975"/>
            <a:ext cx="492125" cy="958850"/>
          </a:xfrm>
          <a:prstGeom prst="line">
            <a:avLst/>
          </a:prstGeom>
          <a:ln>
            <a:solidFill>
              <a:srgbClr val="4472C4"/>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6" name="Straight Connector 45">
            <a:extLst>
              <a:ext uri="{FF2B5EF4-FFF2-40B4-BE49-F238E27FC236}">
                <a16:creationId xmlns:a16="http://schemas.microsoft.com/office/drawing/2014/main" id="{23139525-0C50-B15C-4741-970ACB816A55}"/>
              </a:ext>
            </a:extLst>
          </p:cNvPr>
          <p:cNvCxnSpPr/>
          <p:nvPr/>
        </p:nvCxnSpPr>
        <p:spPr bwMode="auto">
          <a:xfrm flipH="1">
            <a:off x="8382000" y="4686300"/>
            <a:ext cx="542925" cy="1066800"/>
          </a:xfrm>
          <a:prstGeom prst="line">
            <a:avLst/>
          </a:prstGeom>
          <a:ln>
            <a:solidFill>
              <a:srgbClr val="4472C4"/>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8" name="Straight Connector 47">
            <a:extLst>
              <a:ext uri="{FF2B5EF4-FFF2-40B4-BE49-F238E27FC236}">
                <a16:creationId xmlns:a16="http://schemas.microsoft.com/office/drawing/2014/main" id="{97DED870-5633-2196-CB4E-FFCE0AF8940E}"/>
              </a:ext>
            </a:extLst>
          </p:cNvPr>
          <p:cNvCxnSpPr/>
          <p:nvPr/>
        </p:nvCxnSpPr>
        <p:spPr bwMode="auto">
          <a:xfrm flipV="1">
            <a:off x="8518525" y="5010150"/>
            <a:ext cx="133350" cy="892175"/>
          </a:xfrm>
          <a:prstGeom prst="line">
            <a:avLst/>
          </a:prstGeom>
          <a:ln>
            <a:solidFill>
              <a:srgbClr val="4472C4"/>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0" name="Straight Connector 49">
            <a:extLst>
              <a:ext uri="{FF2B5EF4-FFF2-40B4-BE49-F238E27FC236}">
                <a16:creationId xmlns:a16="http://schemas.microsoft.com/office/drawing/2014/main" id="{0F6EF015-5DD5-4173-E69B-84C905500430}"/>
              </a:ext>
            </a:extLst>
          </p:cNvPr>
          <p:cNvCxnSpPr/>
          <p:nvPr/>
        </p:nvCxnSpPr>
        <p:spPr bwMode="auto">
          <a:xfrm>
            <a:off x="8267700" y="4337050"/>
            <a:ext cx="387350" cy="647700"/>
          </a:xfrm>
          <a:prstGeom prst="line">
            <a:avLst/>
          </a:prstGeom>
          <a:ln>
            <a:solidFill>
              <a:srgbClr val="ED7D31"/>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2" name="Straight Connector 51">
            <a:extLst>
              <a:ext uri="{FF2B5EF4-FFF2-40B4-BE49-F238E27FC236}">
                <a16:creationId xmlns:a16="http://schemas.microsoft.com/office/drawing/2014/main" id="{D1E8E92B-61A9-A89B-489E-508FF4C5C6B8}"/>
              </a:ext>
            </a:extLst>
          </p:cNvPr>
          <p:cNvCxnSpPr/>
          <p:nvPr/>
        </p:nvCxnSpPr>
        <p:spPr bwMode="auto">
          <a:xfrm flipH="1">
            <a:off x="7740650" y="5483225"/>
            <a:ext cx="1085850" cy="657225"/>
          </a:xfrm>
          <a:prstGeom prst="line">
            <a:avLst/>
          </a:prstGeom>
          <a:ln>
            <a:solidFill>
              <a:srgbClr val="4472C4"/>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4" name="Straight Connector 53">
            <a:extLst>
              <a:ext uri="{FF2B5EF4-FFF2-40B4-BE49-F238E27FC236}">
                <a16:creationId xmlns:a16="http://schemas.microsoft.com/office/drawing/2014/main" id="{F876DC2A-89C4-FE10-16F3-1EEA6C331C8A}"/>
              </a:ext>
            </a:extLst>
          </p:cNvPr>
          <p:cNvCxnSpPr/>
          <p:nvPr/>
        </p:nvCxnSpPr>
        <p:spPr bwMode="auto">
          <a:xfrm flipV="1">
            <a:off x="7829550" y="5667375"/>
            <a:ext cx="622300" cy="498475"/>
          </a:xfrm>
          <a:prstGeom prst="line">
            <a:avLst/>
          </a:prstGeom>
          <a:ln>
            <a:solidFill>
              <a:srgbClr val="4472C4"/>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6" name="Straight Connector 55">
            <a:extLst>
              <a:ext uri="{FF2B5EF4-FFF2-40B4-BE49-F238E27FC236}">
                <a16:creationId xmlns:a16="http://schemas.microsoft.com/office/drawing/2014/main" id="{AF0F38FD-6921-3E75-1F4A-CB1BD7760B4D}"/>
              </a:ext>
            </a:extLst>
          </p:cNvPr>
          <p:cNvCxnSpPr/>
          <p:nvPr/>
        </p:nvCxnSpPr>
        <p:spPr bwMode="auto">
          <a:xfrm flipH="1" flipV="1">
            <a:off x="6654800" y="5683250"/>
            <a:ext cx="901700" cy="485775"/>
          </a:xfrm>
          <a:prstGeom prst="line">
            <a:avLst/>
          </a:prstGeom>
          <a:ln>
            <a:solidFill>
              <a:srgbClr val="4472C4"/>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29FB7DE0-D769-B9E5-A1C9-A3B1C3DCCDDE}"/>
              </a:ext>
            </a:extLst>
          </p:cNvPr>
          <p:cNvCxnSpPr/>
          <p:nvPr/>
        </p:nvCxnSpPr>
        <p:spPr bwMode="auto">
          <a:xfrm flipH="1" flipV="1">
            <a:off x="6765925" y="5597525"/>
            <a:ext cx="327025" cy="492125"/>
          </a:xfrm>
          <a:prstGeom prst="line">
            <a:avLst/>
          </a:prstGeom>
          <a:ln>
            <a:solidFill>
              <a:srgbClr val="4472C4"/>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0" name="Straight Connector 59">
            <a:extLst>
              <a:ext uri="{FF2B5EF4-FFF2-40B4-BE49-F238E27FC236}">
                <a16:creationId xmlns:a16="http://schemas.microsoft.com/office/drawing/2014/main" id="{9024FD7F-784B-F3A7-4233-46368D746657}"/>
              </a:ext>
            </a:extLst>
          </p:cNvPr>
          <p:cNvCxnSpPr/>
          <p:nvPr/>
        </p:nvCxnSpPr>
        <p:spPr bwMode="auto">
          <a:xfrm>
            <a:off x="7058025" y="6073775"/>
            <a:ext cx="492125" cy="0"/>
          </a:xfrm>
          <a:prstGeom prst="line">
            <a:avLst/>
          </a:prstGeom>
          <a:ln>
            <a:solidFill>
              <a:srgbClr val="4472C4"/>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4" name="Straight Connector 63">
            <a:extLst>
              <a:ext uri="{FF2B5EF4-FFF2-40B4-BE49-F238E27FC236}">
                <a16:creationId xmlns:a16="http://schemas.microsoft.com/office/drawing/2014/main" id="{99AEB193-16D2-DB14-1C9B-34BEB0BD8299}"/>
              </a:ext>
            </a:extLst>
          </p:cNvPr>
          <p:cNvCxnSpPr>
            <a:cxnSpLocks/>
          </p:cNvCxnSpPr>
          <p:nvPr/>
        </p:nvCxnSpPr>
        <p:spPr bwMode="auto">
          <a:xfrm flipH="1">
            <a:off x="6553200" y="5194300"/>
            <a:ext cx="9525" cy="368300"/>
          </a:xfrm>
          <a:prstGeom prst="line">
            <a:avLst/>
          </a:prstGeom>
          <a:ln>
            <a:solidFill>
              <a:schemeClr val="bg2"/>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FF2B5EF4-FFF2-40B4-BE49-F238E27FC236}">
                <a16:creationId xmlns:a16="http://schemas.microsoft.com/office/drawing/2014/main" id="{0477C378-11E7-D3F3-C19A-86FB60CA70F8}"/>
              </a:ext>
            </a:extLst>
          </p:cNvPr>
          <p:cNvCxnSpPr/>
          <p:nvPr/>
        </p:nvCxnSpPr>
        <p:spPr bwMode="auto">
          <a:xfrm>
            <a:off x="6372225" y="4997450"/>
            <a:ext cx="365125" cy="555625"/>
          </a:xfrm>
          <a:prstGeom prst="line">
            <a:avLst/>
          </a:prstGeom>
          <a:ln>
            <a:solidFill>
              <a:schemeClr val="bg2"/>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a:extLst>
              <a:ext uri="{FF2B5EF4-FFF2-40B4-BE49-F238E27FC236}">
                <a16:creationId xmlns:a16="http://schemas.microsoft.com/office/drawing/2014/main" id="{42CC3E4F-D822-3942-9D86-EA9BFB49F695}"/>
              </a:ext>
            </a:extLst>
          </p:cNvPr>
          <p:cNvCxnSpPr/>
          <p:nvPr/>
        </p:nvCxnSpPr>
        <p:spPr bwMode="auto">
          <a:xfrm flipH="1">
            <a:off x="6651625" y="5111750"/>
            <a:ext cx="66675" cy="390525"/>
          </a:xfrm>
          <a:prstGeom prst="line">
            <a:avLst/>
          </a:prstGeom>
          <a:ln>
            <a:solidFill>
              <a:srgbClr val="FFC000"/>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a:extLst>
              <a:ext uri="{FF2B5EF4-FFF2-40B4-BE49-F238E27FC236}">
                <a16:creationId xmlns:a16="http://schemas.microsoft.com/office/drawing/2014/main" id="{758BE5A4-6A9F-8003-FE60-BEDF5AD79CF2}"/>
              </a:ext>
            </a:extLst>
          </p:cNvPr>
          <p:cNvCxnSpPr/>
          <p:nvPr/>
        </p:nvCxnSpPr>
        <p:spPr bwMode="auto">
          <a:xfrm flipH="1" flipV="1">
            <a:off x="6454775" y="4937125"/>
            <a:ext cx="431800" cy="536575"/>
          </a:xfrm>
          <a:prstGeom prst="line">
            <a:avLst/>
          </a:prstGeom>
          <a:ln>
            <a:solidFill>
              <a:srgbClr val="FFC000"/>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a:extLst>
              <a:ext uri="{FF2B5EF4-FFF2-40B4-BE49-F238E27FC236}">
                <a16:creationId xmlns:a16="http://schemas.microsoft.com/office/drawing/2014/main" id="{943681FC-3573-855A-440D-598771D95460}"/>
              </a:ext>
            </a:extLst>
          </p:cNvPr>
          <p:cNvCxnSpPr/>
          <p:nvPr/>
        </p:nvCxnSpPr>
        <p:spPr bwMode="auto">
          <a:xfrm>
            <a:off x="6683375" y="5549900"/>
            <a:ext cx="762000" cy="358775"/>
          </a:xfrm>
          <a:prstGeom prst="line">
            <a:avLst/>
          </a:prstGeom>
          <a:ln>
            <a:solidFill>
              <a:srgbClr val="ED7D31"/>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a:extLst>
              <a:ext uri="{FF2B5EF4-FFF2-40B4-BE49-F238E27FC236}">
                <a16:creationId xmlns:a16="http://schemas.microsoft.com/office/drawing/2014/main" id="{6BC5FCB0-6D07-742E-BA6B-C8E50B940B2C}"/>
              </a:ext>
            </a:extLst>
          </p:cNvPr>
          <p:cNvCxnSpPr>
            <a:cxnSpLocks/>
          </p:cNvCxnSpPr>
          <p:nvPr/>
        </p:nvCxnSpPr>
        <p:spPr bwMode="auto">
          <a:xfrm>
            <a:off x="6915150" y="5524500"/>
            <a:ext cx="203200" cy="396875"/>
          </a:xfrm>
          <a:prstGeom prst="line">
            <a:avLst/>
          </a:prstGeom>
          <a:noFill/>
          <a:ln w="9525" cap="flat" cmpd="sng" algn="ctr">
            <a:solidFill>
              <a:srgbClr val="ED7D31"/>
            </a:solidFill>
            <a:prstDash val="solid"/>
            <a:round/>
            <a:headEnd type="none" w="med" len="med"/>
            <a:tailEnd type="none" w="med" len="med"/>
          </a:ln>
          <a:effectLst/>
        </p:spPr>
      </p:cxnSp>
      <p:cxnSp>
        <p:nvCxnSpPr>
          <p:cNvPr id="86" name="Straight Connector 85">
            <a:extLst>
              <a:ext uri="{FF2B5EF4-FFF2-40B4-BE49-F238E27FC236}">
                <a16:creationId xmlns:a16="http://schemas.microsoft.com/office/drawing/2014/main" id="{57ABD40E-F3F8-94F3-2B60-583E4B5D0DCF}"/>
              </a:ext>
            </a:extLst>
          </p:cNvPr>
          <p:cNvCxnSpPr/>
          <p:nvPr/>
        </p:nvCxnSpPr>
        <p:spPr bwMode="auto">
          <a:xfrm flipH="1">
            <a:off x="7121525" y="5886450"/>
            <a:ext cx="930275" cy="31750"/>
          </a:xfrm>
          <a:prstGeom prst="line">
            <a:avLst/>
          </a:prstGeom>
          <a:noFill/>
          <a:ln w="9525" cap="flat" cmpd="sng" algn="ctr">
            <a:solidFill>
              <a:srgbClr val="ED7D31"/>
            </a:solidFill>
            <a:prstDash val="solid"/>
            <a:round/>
            <a:headEnd type="none" w="med" len="med"/>
            <a:tailEnd type="none" w="med" len="med"/>
          </a:ln>
          <a:effectLst/>
        </p:spPr>
      </p:cxnSp>
      <p:cxnSp>
        <p:nvCxnSpPr>
          <p:cNvPr id="88" name="Straight Connector 87">
            <a:extLst>
              <a:ext uri="{FF2B5EF4-FFF2-40B4-BE49-F238E27FC236}">
                <a16:creationId xmlns:a16="http://schemas.microsoft.com/office/drawing/2014/main" id="{E8C61E9D-4E6C-1CA1-B8E7-DE8D1C1D1C98}"/>
              </a:ext>
            </a:extLst>
          </p:cNvPr>
          <p:cNvCxnSpPr>
            <a:cxnSpLocks/>
          </p:cNvCxnSpPr>
          <p:nvPr/>
        </p:nvCxnSpPr>
        <p:spPr bwMode="auto">
          <a:xfrm flipH="1">
            <a:off x="7423150" y="6045200"/>
            <a:ext cx="873125" cy="22225"/>
          </a:xfrm>
          <a:prstGeom prst="line">
            <a:avLst/>
          </a:prstGeom>
          <a:noFill/>
          <a:ln w="9525" cap="flat" cmpd="sng" algn="ctr">
            <a:solidFill>
              <a:srgbClr val="4472C4"/>
            </a:solidFill>
            <a:prstDash val="solid"/>
            <a:round/>
            <a:headEnd type="none" w="med" len="med"/>
            <a:tailEnd type="none" w="med" len="med"/>
          </a:ln>
          <a:effectLst/>
        </p:spPr>
      </p:cxnSp>
      <p:cxnSp>
        <p:nvCxnSpPr>
          <p:cNvPr id="90" name="Straight Connector 89">
            <a:extLst>
              <a:ext uri="{FF2B5EF4-FFF2-40B4-BE49-F238E27FC236}">
                <a16:creationId xmlns:a16="http://schemas.microsoft.com/office/drawing/2014/main" id="{80528084-BD0D-B4FA-79D4-AF47F7C9E623}"/>
              </a:ext>
            </a:extLst>
          </p:cNvPr>
          <p:cNvCxnSpPr/>
          <p:nvPr/>
        </p:nvCxnSpPr>
        <p:spPr bwMode="auto">
          <a:xfrm>
            <a:off x="7121525" y="5988050"/>
            <a:ext cx="752475" cy="142875"/>
          </a:xfrm>
          <a:prstGeom prst="line">
            <a:avLst/>
          </a:prstGeom>
          <a:noFill/>
          <a:ln w="9525" cap="flat" cmpd="sng" algn="ctr">
            <a:solidFill>
              <a:srgbClr val="4472C4"/>
            </a:solidFill>
            <a:prstDash val="solid"/>
            <a:round/>
            <a:headEnd type="none" w="med" len="med"/>
            <a:tailEnd type="none" w="med" len="med"/>
          </a:ln>
          <a:effectLst/>
        </p:spPr>
      </p:cxnSp>
      <p:cxnSp>
        <p:nvCxnSpPr>
          <p:cNvPr id="92" name="Straight Connector 91">
            <a:extLst>
              <a:ext uri="{FF2B5EF4-FFF2-40B4-BE49-F238E27FC236}">
                <a16:creationId xmlns:a16="http://schemas.microsoft.com/office/drawing/2014/main" id="{4229D74D-D44A-EB92-BA62-5A70AC7B462A}"/>
              </a:ext>
            </a:extLst>
          </p:cNvPr>
          <p:cNvCxnSpPr/>
          <p:nvPr/>
        </p:nvCxnSpPr>
        <p:spPr bwMode="auto">
          <a:xfrm flipH="1">
            <a:off x="7699375" y="5489575"/>
            <a:ext cx="835025" cy="473075"/>
          </a:xfrm>
          <a:prstGeom prst="line">
            <a:avLst/>
          </a:prstGeom>
          <a:noFill/>
          <a:ln w="9525" cap="flat" cmpd="sng" algn="ctr">
            <a:solidFill>
              <a:srgbClr val="ED7D31"/>
            </a:solidFill>
            <a:prstDash val="solid"/>
            <a:round/>
            <a:headEnd type="none" w="med" len="med"/>
            <a:tailEnd type="none" w="med" len="med"/>
          </a:ln>
          <a:effectLst/>
        </p:spPr>
      </p:cxnSp>
      <p:cxnSp>
        <p:nvCxnSpPr>
          <p:cNvPr id="94" name="Straight Connector 93">
            <a:extLst>
              <a:ext uri="{FF2B5EF4-FFF2-40B4-BE49-F238E27FC236}">
                <a16:creationId xmlns:a16="http://schemas.microsoft.com/office/drawing/2014/main" id="{1E9A3FD7-A352-21FB-66FB-ED37724AD0D6}"/>
              </a:ext>
            </a:extLst>
          </p:cNvPr>
          <p:cNvCxnSpPr/>
          <p:nvPr/>
        </p:nvCxnSpPr>
        <p:spPr bwMode="auto">
          <a:xfrm>
            <a:off x="7327900" y="5848350"/>
            <a:ext cx="428625" cy="111125"/>
          </a:xfrm>
          <a:prstGeom prst="line">
            <a:avLst/>
          </a:prstGeom>
          <a:noFill/>
          <a:ln w="9525" cap="flat" cmpd="sng" algn="ctr">
            <a:solidFill>
              <a:srgbClr val="ED7D31"/>
            </a:solidFill>
            <a:prstDash val="solid"/>
            <a:round/>
            <a:headEnd type="none" w="med" len="med"/>
            <a:tailEnd type="none" w="med" len="med"/>
          </a:ln>
          <a:effectLst/>
        </p:spPr>
      </p:cxnSp>
      <p:cxnSp>
        <p:nvCxnSpPr>
          <p:cNvPr id="96" name="Straight Connector 95">
            <a:extLst>
              <a:ext uri="{FF2B5EF4-FFF2-40B4-BE49-F238E27FC236}">
                <a16:creationId xmlns:a16="http://schemas.microsoft.com/office/drawing/2014/main" id="{54A79E7A-5FF8-8C91-D0F1-68A8C7D3F082}"/>
              </a:ext>
            </a:extLst>
          </p:cNvPr>
          <p:cNvCxnSpPr/>
          <p:nvPr/>
        </p:nvCxnSpPr>
        <p:spPr bwMode="auto">
          <a:xfrm flipH="1">
            <a:off x="7899400" y="5610225"/>
            <a:ext cx="339725" cy="307975"/>
          </a:xfrm>
          <a:prstGeom prst="line">
            <a:avLst/>
          </a:prstGeom>
          <a:noFill/>
          <a:ln w="9525" cap="flat" cmpd="sng" algn="ctr">
            <a:solidFill>
              <a:srgbClr val="ED7D31"/>
            </a:solidFill>
            <a:prstDash val="solid"/>
            <a:round/>
            <a:headEnd type="none" w="med" len="med"/>
            <a:tailEnd type="none" w="med" len="med"/>
          </a:ln>
          <a:effectLst/>
        </p:spPr>
      </p:cxnSp>
      <p:cxnSp>
        <p:nvCxnSpPr>
          <p:cNvPr id="98" name="Straight Connector 97">
            <a:extLst>
              <a:ext uri="{FF2B5EF4-FFF2-40B4-BE49-F238E27FC236}">
                <a16:creationId xmlns:a16="http://schemas.microsoft.com/office/drawing/2014/main" id="{1B6E712E-A533-26CE-9954-4708DEAB2D9D}"/>
              </a:ext>
            </a:extLst>
          </p:cNvPr>
          <p:cNvCxnSpPr/>
          <p:nvPr/>
        </p:nvCxnSpPr>
        <p:spPr bwMode="auto">
          <a:xfrm flipV="1">
            <a:off x="8289925" y="4864100"/>
            <a:ext cx="393700" cy="657225"/>
          </a:xfrm>
          <a:prstGeom prst="line">
            <a:avLst/>
          </a:prstGeom>
          <a:noFill/>
          <a:ln w="9525" cap="flat" cmpd="sng" algn="ctr">
            <a:solidFill>
              <a:srgbClr val="ED7D31"/>
            </a:solidFill>
            <a:prstDash val="solid"/>
            <a:round/>
            <a:headEnd type="none" w="med" len="med"/>
            <a:tailEnd type="none" w="med" len="med"/>
          </a:ln>
          <a:effectLst/>
        </p:spPr>
      </p:cxnSp>
      <p:cxnSp>
        <p:nvCxnSpPr>
          <p:cNvPr id="100" name="Straight Connector 99">
            <a:extLst>
              <a:ext uri="{FF2B5EF4-FFF2-40B4-BE49-F238E27FC236}">
                <a16:creationId xmlns:a16="http://schemas.microsoft.com/office/drawing/2014/main" id="{4CB8EB75-EBAE-8DFD-932D-D54524C8147F}"/>
              </a:ext>
            </a:extLst>
          </p:cNvPr>
          <p:cNvCxnSpPr/>
          <p:nvPr/>
        </p:nvCxnSpPr>
        <p:spPr bwMode="auto">
          <a:xfrm flipH="1">
            <a:off x="8435975" y="5019675"/>
            <a:ext cx="22225" cy="590550"/>
          </a:xfrm>
          <a:prstGeom prst="line">
            <a:avLst/>
          </a:prstGeom>
          <a:noFill/>
          <a:ln w="9525" cap="flat" cmpd="sng" algn="ctr">
            <a:solidFill>
              <a:srgbClr val="ED7D31"/>
            </a:solidFill>
            <a:prstDash val="solid"/>
            <a:round/>
            <a:headEnd type="none" w="med" len="med"/>
            <a:tailEnd type="none" w="med" len="med"/>
          </a:ln>
          <a:effectLst/>
        </p:spPr>
      </p:cxnSp>
      <p:cxnSp>
        <p:nvCxnSpPr>
          <p:cNvPr id="102" name="Straight Connector 101">
            <a:extLst>
              <a:ext uri="{FF2B5EF4-FFF2-40B4-BE49-F238E27FC236}">
                <a16:creationId xmlns:a16="http://schemas.microsoft.com/office/drawing/2014/main" id="{38DCA97E-66B9-3979-4D4A-72C1240D8CCA}"/>
              </a:ext>
            </a:extLst>
          </p:cNvPr>
          <p:cNvCxnSpPr/>
          <p:nvPr/>
        </p:nvCxnSpPr>
        <p:spPr bwMode="auto">
          <a:xfrm flipH="1" flipV="1">
            <a:off x="8429625" y="4267200"/>
            <a:ext cx="25400" cy="593725"/>
          </a:xfrm>
          <a:prstGeom prst="line">
            <a:avLst/>
          </a:prstGeom>
          <a:noFill/>
          <a:ln w="9525" cap="flat" cmpd="sng" algn="ctr">
            <a:solidFill>
              <a:srgbClr val="ED7D31"/>
            </a:solidFill>
            <a:prstDash val="solid"/>
            <a:round/>
            <a:headEnd type="none" w="med" len="med"/>
            <a:tailEnd type="none" w="med" len="med"/>
          </a:ln>
          <a:effectLst/>
        </p:spPr>
      </p:cxnSp>
      <p:cxnSp>
        <p:nvCxnSpPr>
          <p:cNvPr id="104" name="Straight Connector 103">
            <a:extLst>
              <a:ext uri="{FF2B5EF4-FFF2-40B4-BE49-F238E27FC236}">
                <a16:creationId xmlns:a16="http://schemas.microsoft.com/office/drawing/2014/main" id="{5A3C6D90-DF2E-92B3-43A0-E0213240786A}"/>
              </a:ext>
            </a:extLst>
          </p:cNvPr>
          <p:cNvCxnSpPr/>
          <p:nvPr/>
        </p:nvCxnSpPr>
        <p:spPr bwMode="auto">
          <a:xfrm>
            <a:off x="7883525" y="3968750"/>
            <a:ext cx="352425" cy="339725"/>
          </a:xfrm>
          <a:prstGeom prst="line">
            <a:avLst/>
          </a:prstGeom>
          <a:noFill/>
          <a:ln w="9525" cap="flat" cmpd="sng" algn="ctr">
            <a:solidFill>
              <a:srgbClr val="ED7D31"/>
            </a:solidFill>
            <a:prstDash val="solid"/>
            <a:round/>
            <a:headEnd type="none" w="med" len="med"/>
            <a:tailEnd type="none" w="med" len="med"/>
          </a:ln>
          <a:effectLst/>
        </p:spPr>
      </p:cxnSp>
      <p:cxnSp>
        <p:nvCxnSpPr>
          <p:cNvPr id="106" name="Straight Connector 105">
            <a:extLst>
              <a:ext uri="{FF2B5EF4-FFF2-40B4-BE49-F238E27FC236}">
                <a16:creationId xmlns:a16="http://schemas.microsoft.com/office/drawing/2014/main" id="{F2BF7644-2EB1-EC0E-9FAC-36959AEFADA6}"/>
              </a:ext>
            </a:extLst>
          </p:cNvPr>
          <p:cNvCxnSpPr/>
          <p:nvPr/>
        </p:nvCxnSpPr>
        <p:spPr bwMode="auto">
          <a:xfrm>
            <a:off x="7626350" y="3898900"/>
            <a:ext cx="892175" cy="508000"/>
          </a:xfrm>
          <a:prstGeom prst="line">
            <a:avLst/>
          </a:prstGeom>
          <a:noFill/>
          <a:ln w="9525" cap="flat" cmpd="sng" algn="ctr">
            <a:solidFill>
              <a:srgbClr val="ED7D31"/>
            </a:solidFill>
            <a:prstDash val="solid"/>
            <a:round/>
            <a:headEnd type="none" w="med" len="med"/>
            <a:tailEnd type="none" w="med" len="med"/>
          </a:ln>
          <a:effectLst/>
        </p:spPr>
      </p:cxnSp>
      <p:cxnSp>
        <p:nvCxnSpPr>
          <p:cNvPr id="108" name="Straight Connector 107">
            <a:extLst>
              <a:ext uri="{FF2B5EF4-FFF2-40B4-BE49-F238E27FC236}">
                <a16:creationId xmlns:a16="http://schemas.microsoft.com/office/drawing/2014/main" id="{3361FB52-A3B5-CA57-B70E-9ABC4B9BF24D}"/>
              </a:ext>
            </a:extLst>
          </p:cNvPr>
          <p:cNvCxnSpPr/>
          <p:nvPr/>
        </p:nvCxnSpPr>
        <p:spPr bwMode="auto">
          <a:xfrm flipH="1" flipV="1">
            <a:off x="7058025" y="3975100"/>
            <a:ext cx="974725" cy="47625"/>
          </a:xfrm>
          <a:prstGeom prst="line">
            <a:avLst/>
          </a:prstGeom>
          <a:noFill/>
          <a:ln w="9525" cap="flat" cmpd="sng" algn="ctr">
            <a:solidFill>
              <a:srgbClr val="ED7D31"/>
            </a:solidFill>
            <a:prstDash val="solid"/>
            <a:round/>
            <a:headEnd type="none" w="med" len="med"/>
            <a:tailEnd type="none" w="med" len="med"/>
          </a:ln>
          <a:effectLst/>
        </p:spPr>
      </p:cxnSp>
      <p:cxnSp>
        <p:nvCxnSpPr>
          <p:cNvPr id="110" name="Straight Connector 109">
            <a:extLst>
              <a:ext uri="{FF2B5EF4-FFF2-40B4-BE49-F238E27FC236}">
                <a16:creationId xmlns:a16="http://schemas.microsoft.com/office/drawing/2014/main" id="{A97FEBB4-B54F-F219-5164-24C645BED252}"/>
              </a:ext>
            </a:extLst>
          </p:cNvPr>
          <p:cNvCxnSpPr/>
          <p:nvPr/>
        </p:nvCxnSpPr>
        <p:spPr bwMode="auto">
          <a:xfrm flipV="1">
            <a:off x="6902450" y="3965575"/>
            <a:ext cx="212725" cy="454025"/>
          </a:xfrm>
          <a:prstGeom prst="line">
            <a:avLst/>
          </a:prstGeom>
          <a:noFill/>
          <a:ln w="9525" cap="flat" cmpd="sng" algn="ctr">
            <a:solidFill>
              <a:srgbClr val="ED7D31"/>
            </a:solidFill>
            <a:prstDash val="solid"/>
            <a:round/>
            <a:headEnd type="none" w="med" len="med"/>
            <a:tailEnd type="none" w="med" len="med"/>
          </a:ln>
          <a:effectLst/>
        </p:spPr>
      </p:cxnSp>
      <p:cxnSp>
        <p:nvCxnSpPr>
          <p:cNvPr id="112" name="Straight Connector 111">
            <a:extLst>
              <a:ext uri="{FF2B5EF4-FFF2-40B4-BE49-F238E27FC236}">
                <a16:creationId xmlns:a16="http://schemas.microsoft.com/office/drawing/2014/main" id="{265874EB-E740-46C2-19C5-7F71FB64B2B7}"/>
              </a:ext>
            </a:extLst>
          </p:cNvPr>
          <p:cNvCxnSpPr/>
          <p:nvPr/>
        </p:nvCxnSpPr>
        <p:spPr bwMode="auto">
          <a:xfrm>
            <a:off x="6286500" y="5505450"/>
            <a:ext cx="914400" cy="914400"/>
          </a:xfrm>
          <a:prstGeom prst="line">
            <a:avLst/>
          </a:prstGeom>
          <a:noFill/>
          <a:ln w="9525" cap="flat" cmpd="sng" algn="ctr">
            <a:noFill/>
            <a:prstDash val="solid"/>
            <a:round/>
            <a:headEnd type="none" w="med" len="med"/>
            <a:tailEnd type="none" w="med" len="med"/>
          </a:ln>
          <a:effectLst/>
        </p:spPr>
      </p:cxnSp>
      <p:cxnSp>
        <p:nvCxnSpPr>
          <p:cNvPr id="116" name="Straight Connector 115">
            <a:extLst>
              <a:ext uri="{FF2B5EF4-FFF2-40B4-BE49-F238E27FC236}">
                <a16:creationId xmlns:a16="http://schemas.microsoft.com/office/drawing/2014/main" id="{3ADBE237-46D4-2204-779F-EEE203590D3A}"/>
              </a:ext>
            </a:extLst>
          </p:cNvPr>
          <p:cNvCxnSpPr>
            <a:cxnSpLocks/>
          </p:cNvCxnSpPr>
          <p:nvPr/>
        </p:nvCxnSpPr>
        <p:spPr bwMode="auto">
          <a:xfrm>
            <a:off x="7077075" y="3832225"/>
            <a:ext cx="1200150" cy="22225"/>
          </a:xfrm>
          <a:prstGeom prst="line">
            <a:avLst/>
          </a:prstGeom>
          <a:ln>
            <a:solidFill>
              <a:srgbClr val="4472C4"/>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8" name="Straight Connector 117">
            <a:extLst>
              <a:ext uri="{FF2B5EF4-FFF2-40B4-BE49-F238E27FC236}">
                <a16:creationId xmlns:a16="http://schemas.microsoft.com/office/drawing/2014/main" id="{029871F8-D65B-4881-366A-107B3D6F826C}"/>
              </a:ext>
            </a:extLst>
          </p:cNvPr>
          <p:cNvCxnSpPr/>
          <p:nvPr/>
        </p:nvCxnSpPr>
        <p:spPr bwMode="auto">
          <a:xfrm flipH="1">
            <a:off x="7302500" y="3933825"/>
            <a:ext cx="476250" cy="114300"/>
          </a:xfrm>
          <a:prstGeom prst="line">
            <a:avLst/>
          </a:prstGeom>
          <a:ln>
            <a:solidFill>
              <a:srgbClr val="ED7D31"/>
            </a:solidFill>
            <a:headEnd type="none" w="med" len="med"/>
            <a:tailEnd type="none" w="med" len="med"/>
          </a:ln>
        </p:spPr>
        <p:style>
          <a:lnRef idx="1">
            <a:schemeClr val="dk1"/>
          </a:lnRef>
          <a:fillRef idx="0">
            <a:schemeClr val="dk1"/>
          </a:fillRef>
          <a:effectRef idx="0">
            <a:schemeClr val="dk1"/>
          </a:effectRef>
          <a:fontRef idx="minor">
            <a:schemeClr val="tx1"/>
          </a:fontRef>
        </p:style>
      </p:cxnSp>
      <p:grpSp>
        <p:nvGrpSpPr>
          <p:cNvPr id="127" name="Group 126">
            <a:extLst>
              <a:ext uri="{FF2B5EF4-FFF2-40B4-BE49-F238E27FC236}">
                <a16:creationId xmlns:a16="http://schemas.microsoft.com/office/drawing/2014/main" id="{3B00266F-7BB6-1439-2461-9A0350742A8C}"/>
              </a:ext>
            </a:extLst>
          </p:cNvPr>
          <p:cNvGrpSpPr/>
          <p:nvPr/>
        </p:nvGrpSpPr>
        <p:grpSpPr>
          <a:xfrm>
            <a:off x="5391687" y="3848089"/>
            <a:ext cx="4916848" cy="2230057"/>
            <a:chOff x="4855288" y="4077024"/>
            <a:chExt cx="4025924" cy="1835129"/>
          </a:xfrm>
        </p:grpSpPr>
        <p:sp>
          <p:nvSpPr>
            <p:cNvPr id="129" name="Oval 128">
              <a:extLst>
                <a:ext uri="{FF2B5EF4-FFF2-40B4-BE49-F238E27FC236}">
                  <a16:creationId xmlns:a16="http://schemas.microsoft.com/office/drawing/2014/main" id="{6BF9450B-0DB5-60A8-0343-7B90D4EE709A}"/>
                </a:ext>
              </a:extLst>
            </p:cNvPr>
            <p:cNvSpPr/>
            <p:nvPr/>
          </p:nvSpPr>
          <p:spPr bwMode="auto">
            <a:xfrm>
              <a:off x="5545398" y="4315691"/>
              <a:ext cx="550602" cy="819139"/>
            </a:xfrm>
            <a:prstGeom prst="ellipse">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20000"/>
                </a:spcBef>
                <a:spcAft>
                  <a:spcPct val="0"/>
                </a:spcAft>
                <a:buClrTx/>
                <a:buSzTx/>
                <a:buFontTx/>
                <a:buNone/>
                <a:tabLst/>
              </a:pPr>
              <a:endParaRPr kumimoji="0" lang="en-US" sz="4000" b="0"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cxnSp>
          <p:nvCxnSpPr>
            <p:cNvPr id="130" name="Straight Connector 129">
              <a:extLst>
                <a:ext uri="{FF2B5EF4-FFF2-40B4-BE49-F238E27FC236}">
                  <a16:creationId xmlns:a16="http://schemas.microsoft.com/office/drawing/2014/main" id="{F00DC7DD-BA8B-9CEC-F587-C79343B9C58E}"/>
                </a:ext>
              </a:extLst>
            </p:cNvPr>
            <p:cNvCxnSpPr>
              <a:cxnSpLocks/>
            </p:cNvCxnSpPr>
            <p:nvPr/>
          </p:nvCxnSpPr>
          <p:spPr bwMode="auto">
            <a:xfrm flipV="1">
              <a:off x="5680664" y="4977762"/>
              <a:ext cx="956125" cy="934391"/>
            </a:xfrm>
            <a:prstGeom prst="line">
              <a:avLst/>
            </a:prstGeom>
            <a:noFill/>
            <a:ln w="9525" cap="flat" cmpd="sng" algn="ctr">
              <a:solidFill>
                <a:schemeClr val="tx1"/>
              </a:solidFill>
              <a:prstDash val="dash"/>
              <a:round/>
              <a:headEnd type="none" w="med" len="med"/>
              <a:tailEnd type="none" w="med" len="med"/>
            </a:ln>
            <a:effectLst/>
          </p:spPr>
        </p:cxnSp>
        <p:sp>
          <p:nvSpPr>
            <p:cNvPr id="131" name="TextBox 130">
              <a:extLst>
                <a:ext uri="{FF2B5EF4-FFF2-40B4-BE49-F238E27FC236}">
                  <a16:creationId xmlns:a16="http://schemas.microsoft.com/office/drawing/2014/main" id="{79656337-C2B0-A3EE-5EF7-C10529076215}"/>
                </a:ext>
              </a:extLst>
            </p:cNvPr>
            <p:cNvSpPr txBox="1"/>
            <p:nvPr/>
          </p:nvSpPr>
          <p:spPr>
            <a:xfrm>
              <a:off x="7616292" y="4885848"/>
              <a:ext cx="1264920" cy="215281"/>
            </a:xfrm>
            <a:prstGeom prst="rect">
              <a:avLst/>
            </a:prstGeom>
            <a:noFill/>
          </p:spPr>
          <p:txBody>
            <a:bodyPr wrap="square">
              <a:spAutoFit/>
            </a:bodyPr>
            <a:lstStyle/>
            <a:p>
              <a:r>
                <a:rPr lang="en-US" sz="1100" dirty="0">
                  <a:latin typeface="Times New Roman" panose="02020603050405020304" pitchFamily="18" charset="0"/>
                  <a:ea typeface="Calibri" panose="020F0502020204030204" pitchFamily="34" charset="0"/>
                  <a:cs typeface="Times New Roman" panose="02020603050405020304" pitchFamily="18" charset="0"/>
                </a:rPr>
                <a:t>Ventral-lateral external</a:t>
              </a:r>
            </a:p>
          </p:txBody>
        </p:sp>
        <p:sp>
          <p:nvSpPr>
            <p:cNvPr id="132" name="TextBox 131">
              <a:extLst>
                <a:ext uri="{FF2B5EF4-FFF2-40B4-BE49-F238E27FC236}">
                  <a16:creationId xmlns:a16="http://schemas.microsoft.com/office/drawing/2014/main" id="{D142C9F0-AA36-CF9E-7057-59E33C9A4B39}"/>
                </a:ext>
              </a:extLst>
            </p:cNvPr>
            <p:cNvSpPr txBox="1"/>
            <p:nvPr/>
          </p:nvSpPr>
          <p:spPr>
            <a:xfrm>
              <a:off x="6606444" y="4833023"/>
              <a:ext cx="1020736" cy="354580"/>
            </a:xfrm>
            <a:prstGeom prst="rect">
              <a:avLst/>
            </a:prstGeom>
            <a:noFill/>
          </p:spPr>
          <p:txBody>
            <a:bodyPr wrap="square">
              <a:spAutoFit/>
            </a:bodyPr>
            <a:lstStyle/>
            <a:p>
              <a:r>
                <a:rPr lang="en-US" sz="1100" dirty="0">
                  <a:latin typeface="Times New Roman" panose="02020603050405020304" pitchFamily="18" charset="0"/>
                  <a:ea typeface="Calibri" panose="020F0502020204030204" pitchFamily="34" charset="0"/>
                  <a:cs typeface="Times New Roman" panose="02020603050405020304" pitchFamily="18" charset="0"/>
                </a:rPr>
                <a:t>Ventral-lateral internal</a:t>
              </a:r>
            </a:p>
          </p:txBody>
        </p:sp>
        <p:sp>
          <p:nvSpPr>
            <p:cNvPr id="133" name="TextBox 132">
              <a:extLst>
                <a:ext uri="{FF2B5EF4-FFF2-40B4-BE49-F238E27FC236}">
                  <a16:creationId xmlns:a16="http://schemas.microsoft.com/office/drawing/2014/main" id="{6C319420-7BA2-FC3C-D47E-19C9EC05E823}"/>
                </a:ext>
              </a:extLst>
            </p:cNvPr>
            <p:cNvSpPr txBox="1"/>
            <p:nvPr/>
          </p:nvSpPr>
          <p:spPr>
            <a:xfrm>
              <a:off x="4855288" y="4900443"/>
              <a:ext cx="875375" cy="215281"/>
            </a:xfrm>
            <a:prstGeom prst="rect">
              <a:avLst/>
            </a:prstGeom>
            <a:noFill/>
          </p:spPr>
          <p:txBody>
            <a:bodyPr wrap="square">
              <a:spAutoFit/>
            </a:bodyPr>
            <a:lstStyle/>
            <a:p>
              <a:r>
                <a:rPr lang="en-US" sz="1100" dirty="0">
                  <a:latin typeface="Times New Roman" panose="02020603050405020304" pitchFamily="18" charset="0"/>
                  <a:ea typeface="Calibri" panose="020F0502020204030204" pitchFamily="34" charset="0"/>
                  <a:cs typeface="Times New Roman" panose="02020603050405020304" pitchFamily="18" charset="0"/>
                </a:rPr>
                <a:t>Dorsal external</a:t>
              </a:r>
            </a:p>
          </p:txBody>
        </p:sp>
        <p:sp>
          <p:nvSpPr>
            <p:cNvPr id="134" name="TextBox 133">
              <a:extLst>
                <a:ext uri="{FF2B5EF4-FFF2-40B4-BE49-F238E27FC236}">
                  <a16:creationId xmlns:a16="http://schemas.microsoft.com/office/drawing/2014/main" id="{D42F8FE5-E909-8024-1E74-DE594EFDB5A0}"/>
                </a:ext>
              </a:extLst>
            </p:cNvPr>
            <p:cNvSpPr txBox="1"/>
            <p:nvPr/>
          </p:nvSpPr>
          <p:spPr>
            <a:xfrm>
              <a:off x="5680209" y="4905477"/>
              <a:ext cx="1657773" cy="215281"/>
            </a:xfrm>
            <a:prstGeom prst="rect">
              <a:avLst/>
            </a:prstGeom>
            <a:noFill/>
          </p:spPr>
          <p:txBody>
            <a:bodyPr wrap="square">
              <a:spAutoFit/>
            </a:bodyPr>
            <a:lstStyle/>
            <a:p>
              <a:r>
                <a:rPr lang="en-US" sz="1100" dirty="0">
                  <a:latin typeface="Times New Roman" panose="02020603050405020304" pitchFamily="18" charset="0"/>
                  <a:ea typeface="Calibri" panose="020F0502020204030204" pitchFamily="34" charset="0"/>
                  <a:cs typeface="Times New Roman" panose="02020603050405020304" pitchFamily="18" charset="0"/>
                </a:rPr>
                <a:t>Dorsal internal</a:t>
              </a:r>
            </a:p>
          </p:txBody>
        </p:sp>
        <p:cxnSp>
          <p:nvCxnSpPr>
            <p:cNvPr id="135" name="Straight Connector 134">
              <a:extLst>
                <a:ext uri="{FF2B5EF4-FFF2-40B4-BE49-F238E27FC236}">
                  <a16:creationId xmlns:a16="http://schemas.microsoft.com/office/drawing/2014/main" id="{C26D5609-E13B-95D9-9567-BC7A4B4D7B3C}"/>
                </a:ext>
              </a:extLst>
            </p:cNvPr>
            <p:cNvCxnSpPr>
              <a:cxnSpLocks/>
            </p:cNvCxnSpPr>
            <p:nvPr/>
          </p:nvCxnSpPr>
          <p:spPr bwMode="auto">
            <a:xfrm flipH="1" flipV="1">
              <a:off x="5728613" y="4077024"/>
              <a:ext cx="892823" cy="900738"/>
            </a:xfrm>
            <a:prstGeom prst="line">
              <a:avLst/>
            </a:prstGeom>
            <a:noFill/>
            <a:ln w="9525" cap="flat" cmpd="sng" algn="ctr">
              <a:solidFill>
                <a:schemeClr val="tx1"/>
              </a:solidFill>
              <a:prstDash val="dash"/>
              <a:round/>
              <a:headEnd type="none" w="med" len="med"/>
              <a:tailEnd type="none" w="med" len="med"/>
            </a:ln>
            <a:effectLst/>
          </p:spPr>
        </p:cxnSp>
        <p:sp>
          <p:nvSpPr>
            <p:cNvPr id="136" name="Arc 135">
              <a:extLst>
                <a:ext uri="{FF2B5EF4-FFF2-40B4-BE49-F238E27FC236}">
                  <a16:creationId xmlns:a16="http://schemas.microsoft.com/office/drawing/2014/main" id="{97B9F384-34B3-250F-F0FD-90F0B37F0E1F}"/>
                </a:ext>
              </a:extLst>
            </p:cNvPr>
            <p:cNvSpPr/>
            <p:nvPr/>
          </p:nvSpPr>
          <p:spPr bwMode="auto">
            <a:xfrm rot="13825023">
              <a:off x="6354488" y="4824910"/>
              <a:ext cx="549368" cy="376416"/>
            </a:xfrm>
            <a:prstGeom prst="arc">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20000"/>
                </a:spcBef>
                <a:spcAft>
                  <a:spcPct val="0"/>
                </a:spcAft>
                <a:buClrTx/>
                <a:buSzTx/>
                <a:buFontTx/>
                <a:buNone/>
                <a:tabLst/>
              </a:pPr>
              <a:endParaRPr kumimoji="0" lang="en-US" sz="4000" b="0"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137" name="TextBox 136">
              <a:extLst>
                <a:ext uri="{FF2B5EF4-FFF2-40B4-BE49-F238E27FC236}">
                  <a16:creationId xmlns:a16="http://schemas.microsoft.com/office/drawing/2014/main" id="{5E50D94D-C84A-C158-3C12-BAF672B4AD38}"/>
                </a:ext>
              </a:extLst>
            </p:cNvPr>
            <p:cNvSpPr txBox="1"/>
            <p:nvPr/>
          </p:nvSpPr>
          <p:spPr>
            <a:xfrm>
              <a:off x="6183027" y="4787175"/>
              <a:ext cx="311335" cy="215281"/>
            </a:xfrm>
            <a:prstGeom prst="rect">
              <a:avLst/>
            </a:prstGeom>
            <a:noFill/>
          </p:spPr>
          <p:txBody>
            <a:bodyPr wrap="none" rtlCol="0">
              <a:spAutoFit/>
            </a:bodyPr>
            <a:lstStyle/>
            <a:p>
              <a:r>
                <a:rPr lang="en-US" sz="1100" dirty="0">
                  <a:latin typeface="Times New Roman" panose="02020603050405020304" pitchFamily="18" charset="0"/>
                  <a:ea typeface="Calibri" panose="020F0502020204030204" pitchFamily="34" charset="0"/>
                  <a:cs typeface="Times New Roman" panose="02020603050405020304" pitchFamily="18" charset="0"/>
                </a:rPr>
                <a:t>90</a:t>
              </a:r>
              <a:r>
                <a:rPr lang="en-US" sz="1100" baseline="30000" dirty="0">
                  <a:latin typeface="Times New Roman" panose="02020603050405020304" pitchFamily="18" charset="0"/>
                  <a:ea typeface="Calibri" panose="020F0502020204030204" pitchFamily="34" charset="0"/>
                  <a:cs typeface="Times New Roman" panose="02020603050405020304" pitchFamily="18" charset="0"/>
                </a:rPr>
                <a:t>o</a:t>
              </a:r>
            </a:p>
          </p:txBody>
        </p:sp>
        <p:cxnSp>
          <p:nvCxnSpPr>
            <p:cNvPr id="138" name="Straight Arrow Connector 137">
              <a:extLst>
                <a:ext uri="{FF2B5EF4-FFF2-40B4-BE49-F238E27FC236}">
                  <a16:creationId xmlns:a16="http://schemas.microsoft.com/office/drawing/2014/main" id="{632653B0-278A-5785-7A2C-B8BFDEAA3A68}"/>
                </a:ext>
              </a:extLst>
            </p:cNvPr>
            <p:cNvCxnSpPr/>
            <p:nvPr/>
          </p:nvCxnSpPr>
          <p:spPr bwMode="auto">
            <a:xfrm>
              <a:off x="6008974" y="4663753"/>
              <a:ext cx="134975" cy="255483"/>
            </a:xfrm>
            <a:prstGeom prst="straightConnector1">
              <a:avLst/>
            </a:prstGeom>
            <a:noFill/>
            <a:ln w="9525" cap="flat" cmpd="sng" algn="ctr">
              <a:solidFill>
                <a:schemeClr val="tx1"/>
              </a:solidFill>
              <a:prstDash val="solid"/>
              <a:round/>
              <a:headEnd type="triangle" w="med" len="med"/>
              <a:tailEnd type="none" w="med" len="med"/>
            </a:ln>
            <a:effectLst/>
          </p:spPr>
        </p:cxnSp>
        <p:cxnSp>
          <p:nvCxnSpPr>
            <p:cNvPr id="139" name="Straight Arrow Connector 138">
              <a:extLst>
                <a:ext uri="{FF2B5EF4-FFF2-40B4-BE49-F238E27FC236}">
                  <a16:creationId xmlns:a16="http://schemas.microsoft.com/office/drawing/2014/main" id="{63B8DF5E-3D25-A368-9844-063E58276B21}"/>
                </a:ext>
              </a:extLst>
            </p:cNvPr>
            <p:cNvCxnSpPr>
              <a:cxnSpLocks/>
            </p:cNvCxnSpPr>
            <p:nvPr/>
          </p:nvCxnSpPr>
          <p:spPr bwMode="auto">
            <a:xfrm flipV="1">
              <a:off x="6023932" y="5115887"/>
              <a:ext cx="120017" cy="208548"/>
            </a:xfrm>
            <a:prstGeom prst="straightConnector1">
              <a:avLst/>
            </a:prstGeom>
            <a:noFill/>
            <a:ln w="9525" cap="flat" cmpd="sng" algn="ctr">
              <a:solidFill>
                <a:schemeClr val="tx1"/>
              </a:solidFill>
              <a:prstDash val="solid"/>
              <a:round/>
              <a:headEnd type="triangle" w="med" len="med"/>
              <a:tailEnd type="none" w="med" len="med"/>
            </a:ln>
            <a:effectLst/>
          </p:spPr>
        </p:cxnSp>
        <p:cxnSp>
          <p:nvCxnSpPr>
            <p:cNvPr id="140" name="Straight Arrow Connector 139">
              <a:extLst>
                <a:ext uri="{FF2B5EF4-FFF2-40B4-BE49-F238E27FC236}">
                  <a16:creationId xmlns:a16="http://schemas.microsoft.com/office/drawing/2014/main" id="{7C8497F8-E5A1-2575-94D5-19DDCCA9559C}"/>
                </a:ext>
              </a:extLst>
            </p:cNvPr>
            <p:cNvCxnSpPr>
              <a:cxnSpLocks/>
            </p:cNvCxnSpPr>
            <p:nvPr/>
          </p:nvCxnSpPr>
          <p:spPr bwMode="auto">
            <a:xfrm flipH="1">
              <a:off x="6960810" y="4342066"/>
              <a:ext cx="119444" cy="490957"/>
            </a:xfrm>
            <a:prstGeom prst="straightConnector1">
              <a:avLst/>
            </a:prstGeom>
            <a:noFill/>
            <a:ln w="9525" cap="flat" cmpd="sng" algn="ctr">
              <a:solidFill>
                <a:schemeClr val="tx1"/>
              </a:solidFill>
              <a:prstDash val="solid"/>
              <a:round/>
              <a:headEnd type="triangle" w="med" len="med"/>
              <a:tailEnd type="none" w="med" len="med"/>
            </a:ln>
            <a:effectLst/>
          </p:spPr>
        </p:cxnSp>
        <p:cxnSp>
          <p:nvCxnSpPr>
            <p:cNvPr id="141" name="Straight Arrow Connector 140">
              <a:extLst>
                <a:ext uri="{FF2B5EF4-FFF2-40B4-BE49-F238E27FC236}">
                  <a16:creationId xmlns:a16="http://schemas.microsoft.com/office/drawing/2014/main" id="{2B5C2ECA-D08F-B5C3-318B-D8E749D20A34}"/>
                </a:ext>
              </a:extLst>
            </p:cNvPr>
            <p:cNvCxnSpPr>
              <a:cxnSpLocks/>
            </p:cNvCxnSpPr>
            <p:nvPr/>
          </p:nvCxnSpPr>
          <p:spPr bwMode="auto">
            <a:xfrm flipH="1" flipV="1">
              <a:off x="6937470" y="5165870"/>
              <a:ext cx="283054" cy="239250"/>
            </a:xfrm>
            <a:prstGeom prst="straightConnector1">
              <a:avLst/>
            </a:prstGeom>
            <a:noFill/>
            <a:ln w="9525" cap="flat" cmpd="sng" algn="ctr">
              <a:solidFill>
                <a:schemeClr val="tx1"/>
              </a:solidFill>
              <a:prstDash val="solid"/>
              <a:round/>
              <a:headEnd type="triangle" w="med" len="med"/>
              <a:tailEnd type="none" w="med" len="med"/>
            </a:ln>
            <a:effectLst/>
          </p:spPr>
        </p:cxnSp>
      </p:grpSp>
    </p:spTree>
    <p:extLst>
      <p:ext uri="{BB962C8B-B14F-4D97-AF65-F5344CB8AC3E}">
        <p14:creationId xmlns:p14="http://schemas.microsoft.com/office/powerpoint/2010/main" val="19637702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E4B5DACD-5FD5-47C9-C615-64A0A96367A8}"/>
              </a:ext>
            </a:extLst>
          </p:cNvPr>
          <p:cNvPicPr>
            <a:picLocks noChangeAspect="1"/>
          </p:cNvPicPr>
          <p:nvPr/>
        </p:nvPicPr>
        <p:blipFill>
          <a:blip r:embed="rId3"/>
          <a:stretch>
            <a:fillRect/>
          </a:stretch>
        </p:blipFill>
        <p:spPr>
          <a:xfrm>
            <a:off x="4385024" y="2742460"/>
            <a:ext cx="7413379" cy="3651821"/>
          </a:xfrm>
          <a:prstGeom prst="rect">
            <a:avLst/>
          </a:prstGeom>
        </p:spPr>
      </p:pic>
      <p:sp>
        <p:nvSpPr>
          <p:cNvPr id="3" name="Slide Number Placeholder 2">
            <a:extLst>
              <a:ext uri="{FF2B5EF4-FFF2-40B4-BE49-F238E27FC236}">
                <a16:creationId xmlns:a16="http://schemas.microsoft.com/office/drawing/2014/main" id="{FF2BCD70-7D3B-641C-4497-3055965F2CAA}"/>
              </a:ext>
            </a:extLst>
          </p:cNvPr>
          <p:cNvSpPr>
            <a:spLocks noGrp="1"/>
          </p:cNvSpPr>
          <p:nvPr>
            <p:ph type="sldNum" sz="quarter" idx="10"/>
          </p:nvPr>
        </p:nvSpPr>
        <p:spPr/>
        <p:txBody>
          <a:bodyPr/>
          <a:lstStyle/>
          <a:p>
            <a:pPr marL="0" marR="0" lvl="0" indent="0" algn="r" defTabSz="457200" rtl="0" eaLnBrk="0" fontAlgn="auto" latinLnBrk="0" hangingPunct="0">
              <a:lnSpc>
                <a:spcPct val="100000"/>
              </a:lnSpc>
              <a:spcBef>
                <a:spcPct val="0"/>
              </a:spcBef>
              <a:spcAft>
                <a:spcPts val="0"/>
              </a:spcAft>
              <a:buClrTx/>
              <a:buSzTx/>
              <a:buFontTx/>
              <a:buNone/>
              <a:tabLst/>
              <a:defRPr/>
            </a:pPr>
            <a:fld id="{E400C7C8-7C88-BA41-BC02-0C39D7F04A6D}" type="slidenum">
              <a:rPr kumimoji="0" lang="en-US" sz="1400" b="1" i="0" u="none" strike="noStrike" kern="1200" cap="none" spc="0" normalizeH="0" baseline="0" noProof="0" smtClean="0">
                <a:ln>
                  <a:noFill/>
                </a:ln>
                <a:solidFill>
                  <a:srgbClr val="000000"/>
                </a:solidFill>
                <a:effectLst/>
                <a:uLnTx/>
                <a:uFillTx/>
                <a:latin typeface="Times" charset="0"/>
                <a:ea typeface="ＭＳ Ｐゴシック" charset="-128"/>
              </a:rPr>
              <a:pPr marL="0" marR="0" lvl="0" indent="0" algn="r" defTabSz="457200" rtl="0" eaLnBrk="0" fontAlgn="auto" latinLnBrk="0" hangingPunct="0">
                <a:lnSpc>
                  <a:spcPct val="100000"/>
                </a:lnSpc>
                <a:spcBef>
                  <a:spcPct val="0"/>
                </a:spcBef>
                <a:spcAft>
                  <a:spcPts val="0"/>
                </a:spcAft>
                <a:buClrTx/>
                <a:buSzTx/>
                <a:buFontTx/>
                <a:buNone/>
                <a:tabLst/>
                <a:defRPr/>
              </a:pPr>
              <a:t>10</a:t>
            </a:fld>
            <a:endParaRPr kumimoji="0" lang="en-US" sz="1400" b="1" i="0" u="none" strike="noStrike" kern="1200" cap="none" spc="0" normalizeH="0" baseline="0" noProof="0">
              <a:ln>
                <a:noFill/>
              </a:ln>
              <a:solidFill>
                <a:srgbClr val="000000"/>
              </a:solidFill>
              <a:effectLst/>
              <a:uLnTx/>
              <a:uFillTx/>
              <a:latin typeface="Times" charset="0"/>
              <a:ea typeface="ＭＳ Ｐゴシック" charset="-128"/>
            </a:endParaRPr>
          </a:p>
        </p:txBody>
      </p:sp>
      <p:sp>
        <p:nvSpPr>
          <p:cNvPr id="23" name="Title 1">
            <a:extLst>
              <a:ext uri="{FF2B5EF4-FFF2-40B4-BE49-F238E27FC236}">
                <a16:creationId xmlns:a16="http://schemas.microsoft.com/office/drawing/2014/main" id="{D000896D-2B98-7B6E-9918-8753F71CCA19}"/>
              </a:ext>
            </a:extLst>
          </p:cNvPr>
          <p:cNvSpPr txBox="1">
            <a:spLocks/>
          </p:cNvSpPr>
          <p:nvPr/>
        </p:nvSpPr>
        <p:spPr bwMode="auto">
          <a:xfrm>
            <a:off x="554959" y="515350"/>
            <a:ext cx="4600839" cy="762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3600" b="1">
                <a:solidFill>
                  <a:schemeClr val="tx2"/>
                </a:solidFill>
                <a:latin typeface="Calibri"/>
                <a:ea typeface="ＭＳ Ｐゴシック" pitchFamily="-105" charset="-128"/>
                <a:cs typeface="Calibri"/>
              </a:defRPr>
            </a:lvl1pPr>
            <a:lvl2pPr algn="l" rtl="0" eaLnBrk="1" fontAlgn="base" hangingPunct="1">
              <a:spcBef>
                <a:spcPct val="0"/>
              </a:spcBef>
              <a:spcAft>
                <a:spcPct val="0"/>
              </a:spcAft>
              <a:defRPr sz="3600" b="1">
                <a:solidFill>
                  <a:schemeClr val="tx2"/>
                </a:solidFill>
                <a:latin typeface="Calibri" pitchFamily="32" charset="0"/>
                <a:ea typeface="ＭＳ Ｐゴシック" pitchFamily="-105" charset="-128"/>
                <a:cs typeface="ＭＳ Ｐゴシック" pitchFamily="-105" charset="-128"/>
              </a:defRPr>
            </a:lvl2pPr>
            <a:lvl3pPr algn="l" rtl="0" eaLnBrk="1" fontAlgn="base" hangingPunct="1">
              <a:spcBef>
                <a:spcPct val="0"/>
              </a:spcBef>
              <a:spcAft>
                <a:spcPct val="0"/>
              </a:spcAft>
              <a:defRPr sz="3600" b="1">
                <a:solidFill>
                  <a:schemeClr val="tx2"/>
                </a:solidFill>
                <a:latin typeface="Calibri" pitchFamily="32" charset="0"/>
                <a:ea typeface="ＭＳ Ｐゴシック" pitchFamily="-105" charset="-128"/>
                <a:cs typeface="ＭＳ Ｐゴシック" pitchFamily="-105" charset="-128"/>
              </a:defRPr>
            </a:lvl3pPr>
            <a:lvl4pPr algn="l" rtl="0" eaLnBrk="1" fontAlgn="base" hangingPunct="1">
              <a:spcBef>
                <a:spcPct val="0"/>
              </a:spcBef>
              <a:spcAft>
                <a:spcPct val="0"/>
              </a:spcAft>
              <a:defRPr sz="3600" b="1">
                <a:solidFill>
                  <a:schemeClr val="tx2"/>
                </a:solidFill>
                <a:latin typeface="Calibri" pitchFamily="32" charset="0"/>
                <a:ea typeface="ＭＳ Ｐゴシック" pitchFamily="-105" charset="-128"/>
                <a:cs typeface="ＭＳ Ｐゴシック" pitchFamily="-105" charset="-128"/>
              </a:defRPr>
            </a:lvl4pPr>
            <a:lvl5pPr algn="l" rtl="0" eaLnBrk="1" fontAlgn="base" hangingPunct="1">
              <a:spcBef>
                <a:spcPct val="0"/>
              </a:spcBef>
              <a:spcAft>
                <a:spcPct val="0"/>
              </a:spcAft>
              <a:defRPr sz="3600" b="1">
                <a:solidFill>
                  <a:schemeClr val="tx2"/>
                </a:solidFill>
                <a:latin typeface="Calibri" pitchFamily="32" charset="0"/>
                <a:ea typeface="ＭＳ Ｐゴシック" pitchFamily="-105" charset="-128"/>
                <a:cs typeface="ＭＳ Ｐゴシック" pitchFamily="-105" charset="-128"/>
              </a:defRPr>
            </a:lvl5pPr>
            <a:lvl6pPr marL="457200" algn="l" rtl="0" eaLnBrk="1" fontAlgn="base" hangingPunct="1">
              <a:spcBef>
                <a:spcPct val="0"/>
              </a:spcBef>
              <a:spcAft>
                <a:spcPct val="0"/>
              </a:spcAft>
              <a:defRPr sz="3600" b="1">
                <a:solidFill>
                  <a:schemeClr val="tx2"/>
                </a:solidFill>
                <a:latin typeface="Corbel" charset="0"/>
              </a:defRPr>
            </a:lvl6pPr>
            <a:lvl7pPr marL="914400" algn="l" rtl="0" eaLnBrk="1" fontAlgn="base" hangingPunct="1">
              <a:spcBef>
                <a:spcPct val="0"/>
              </a:spcBef>
              <a:spcAft>
                <a:spcPct val="0"/>
              </a:spcAft>
              <a:defRPr sz="3600" b="1">
                <a:solidFill>
                  <a:schemeClr val="tx2"/>
                </a:solidFill>
                <a:latin typeface="Corbel" charset="0"/>
              </a:defRPr>
            </a:lvl7pPr>
            <a:lvl8pPr marL="1371600" algn="l" rtl="0" eaLnBrk="1" fontAlgn="base" hangingPunct="1">
              <a:spcBef>
                <a:spcPct val="0"/>
              </a:spcBef>
              <a:spcAft>
                <a:spcPct val="0"/>
              </a:spcAft>
              <a:defRPr sz="3600" b="1">
                <a:solidFill>
                  <a:schemeClr val="tx2"/>
                </a:solidFill>
                <a:latin typeface="Corbel" charset="0"/>
              </a:defRPr>
            </a:lvl8pPr>
            <a:lvl9pPr marL="1828800" algn="l" rtl="0" eaLnBrk="1" fontAlgn="base" hangingPunct="1">
              <a:spcBef>
                <a:spcPct val="0"/>
              </a:spcBef>
              <a:spcAft>
                <a:spcPct val="0"/>
              </a:spcAft>
              <a:defRPr sz="3600" b="1">
                <a:solidFill>
                  <a:schemeClr val="tx2"/>
                </a:solidFill>
                <a:latin typeface="Corbel" charset="0"/>
              </a:defRPr>
            </a:lvl9pPr>
          </a:lstStyle>
          <a:p>
            <a:r>
              <a:rPr lang="en-US" altLang="zh-CN" dirty="0">
                <a:latin typeface="Times New Roman" panose="02020603050405020304" pitchFamily="18" charset="0"/>
                <a:ea typeface="Calibri" panose="020F0502020204030204" pitchFamily="34" charset="0"/>
                <a:cs typeface="Times New Roman" panose="02020603050405020304" pitchFamily="18" charset="0"/>
              </a:rPr>
              <a:t>Cadaver Validation</a:t>
            </a:r>
            <a:endParaRPr lang="en-US" dirty="0">
              <a:latin typeface="Times New Roman" panose="02020603050405020304" pitchFamily="18" charset="0"/>
              <a:ea typeface="Calibri" panose="020F0502020204030204" pitchFamily="34"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8FFCBD70-D093-342B-1153-53F063A97676}"/>
                  </a:ext>
                </a:extLst>
              </p:cNvPr>
              <p:cNvSpPr txBox="1"/>
              <p:nvPr/>
            </p:nvSpPr>
            <p:spPr>
              <a:xfrm>
                <a:off x="6804653" y="881430"/>
                <a:ext cx="4811086" cy="1569660"/>
              </a:xfrm>
              <a:prstGeom prst="rect">
                <a:avLst/>
              </a:prstGeom>
              <a:solidFill>
                <a:schemeClr val="bg1"/>
              </a:solidFill>
              <a:ln w="28575">
                <a:solidFill>
                  <a:srgbClr val="000076"/>
                </a:solidFill>
              </a:ln>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Times New Roman" panose="02020603050405020304" pitchFamily="18" charset="0"/>
                    <a:ea typeface="Calibri" panose="020F0502020204030204" pitchFamily="34" charset="0"/>
                    <a:cs typeface="Times New Roman" panose="02020603050405020304" pitchFamily="18" charset="0"/>
                  </a:rPr>
                  <a:t>Vertebrae</a:t>
                </a:r>
                <a:r>
                  <a:rPr kumimoji="0" lang="en-US" sz="1200" b="0" i="0" u="none" strike="noStrike" kern="1200" cap="none" spc="0" normalizeH="0" baseline="0" noProof="0" dirty="0">
                    <a:ln>
                      <a:noFill/>
                    </a:ln>
                    <a:solidFill>
                      <a:srgbClr val="000000"/>
                    </a:solidFill>
                    <a:effectLst/>
                    <a:uLnTx/>
                    <a:uFillTx/>
                    <a:latin typeface="Times New Roman" panose="02020603050405020304" pitchFamily="18" charset="0"/>
                    <a:ea typeface="Calibri" panose="020F0502020204030204" pitchFamily="34" charset="0"/>
                    <a:cs typeface="Times New Roman" panose="02020603050405020304" pitchFamily="18" charset="0"/>
                  </a:rPr>
                  <a:t>: Rigid body</a:t>
                </a:r>
                <a:endParaRPr kumimoji="0" lang="en-US" altLang="zh-CN" sz="1200" b="0" i="0" u="none" strike="noStrike" kern="1200" cap="none" spc="0" normalizeH="0" baseline="0" noProof="0" dirty="0">
                  <a:ln>
                    <a:noFill/>
                  </a:ln>
                  <a:solidFill>
                    <a:srgbClr val="000000"/>
                  </a:solidFill>
                  <a:effectLst/>
                  <a:uLnTx/>
                  <a:uFillTx/>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200" b="1" i="0" u="none" strike="noStrike" kern="1200" cap="none" spc="0" normalizeH="0" baseline="0" noProof="0" dirty="0">
                    <a:ln>
                      <a:noFill/>
                    </a:ln>
                    <a:solidFill>
                      <a:srgbClr val="000000"/>
                    </a:solidFill>
                    <a:effectLst/>
                    <a:uLnTx/>
                    <a:uFillTx/>
                    <a:latin typeface="Times New Roman" panose="02020603050405020304" pitchFamily="18" charset="0"/>
                    <a:ea typeface="Calibri" panose="020F0502020204030204" pitchFamily="34" charset="0"/>
                    <a:cs typeface="Times New Roman" panose="02020603050405020304" pitchFamily="18" charset="0"/>
                  </a:rPr>
                  <a:t>Annulus </a:t>
                </a:r>
                <a:r>
                  <a:rPr lang="en-US" sz="1200" b="1" dirty="0">
                    <a:latin typeface="Times New Roman" panose="02020603050405020304" pitchFamily="18" charset="0"/>
                    <a:cs typeface="Times New Roman" panose="02020603050405020304" pitchFamily="18" charset="0"/>
                  </a:rPr>
                  <a:t>ground substance</a:t>
                </a:r>
                <a:r>
                  <a:rPr kumimoji="0" lang="en-US" altLang="zh-CN" sz="1200" b="0" i="0" u="none" strike="noStrike" kern="1200" cap="none" spc="0" normalizeH="0" baseline="0" noProof="0" dirty="0">
                    <a:ln>
                      <a:noFill/>
                    </a:ln>
                    <a:solidFill>
                      <a:srgbClr val="000000"/>
                    </a:solidFill>
                    <a:effectLst/>
                    <a:uLnTx/>
                    <a:uFillTx/>
                    <a:latin typeface="Times New Roman" panose="02020603050405020304" pitchFamily="18" charset="0"/>
                    <a:ea typeface="Calibri" panose="020F0502020204030204" pitchFamily="34" charset="0"/>
                    <a:cs typeface="Times New Roman" panose="02020603050405020304" pitchFamily="18" charset="0"/>
                  </a:rPr>
                  <a:t>: Hyper-</a:t>
                </a:r>
                <a:r>
                  <a:rPr lang="en-US" altLang="zh-CN" sz="12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e</a:t>
                </a:r>
                <a:r>
                  <a:rPr kumimoji="0" lang="en-US" altLang="zh-CN" sz="1200" b="0" i="0" u="none" strike="noStrike" kern="1200" cap="none" spc="0" normalizeH="0" baseline="0" noProof="0" dirty="0" err="1">
                    <a:ln>
                      <a:noFill/>
                    </a:ln>
                    <a:solidFill>
                      <a:srgbClr val="000000"/>
                    </a:solidFill>
                    <a:effectLst/>
                    <a:uLnTx/>
                    <a:uFillTx/>
                    <a:latin typeface="Times New Roman" panose="02020603050405020304" pitchFamily="18" charset="0"/>
                    <a:ea typeface="Calibri" panose="020F0502020204030204" pitchFamily="34" charset="0"/>
                    <a:cs typeface="Times New Roman" panose="02020603050405020304" pitchFamily="18" charset="0"/>
                  </a:rPr>
                  <a:t>lastic</a:t>
                </a:r>
                <a:r>
                  <a:rPr kumimoji="0" lang="en-US" altLang="zh-CN" sz="1200" b="0" i="0" u="none" strike="noStrike" kern="1200" cap="none" spc="0" normalizeH="0" baseline="0" noProof="0" dirty="0">
                    <a:ln>
                      <a:noFill/>
                    </a:ln>
                    <a:solidFill>
                      <a:srgbClr val="000000"/>
                    </a:solidFill>
                    <a:effectLst/>
                    <a:uLnTx/>
                    <a:uFillTx/>
                    <a:latin typeface="Times New Roman" panose="02020603050405020304" pitchFamily="18" charset="0"/>
                    <a:ea typeface="Calibri" panose="020F0502020204030204" pitchFamily="34" charset="0"/>
                    <a:cs typeface="Times New Roman" panose="02020603050405020304" pitchFamily="18" charset="0"/>
                  </a:rPr>
                  <a:t>, D</a:t>
                </a:r>
                <a:r>
                  <a:rPr kumimoji="0" lang="en-US" altLang="zh-CN" sz="1200" b="0" i="0" u="none" strike="noStrike" kern="1200" cap="none" spc="0" normalizeH="0" baseline="-25000" noProof="0" dirty="0">
                    <a:ln>
                      <a:noFill/>
                    </a:ln>
                    <a:solidFill>
                      <a:srgbClr val="000000"/>
                    </a:solidFill>
                    <a:effectLst/>
                    <a:uLnTx/>
                    <a:uFillTx/>
                    <a:latin typeface="Times New Roman" panose="02020603050405020304" pitchFamily="18" charset="0"/>
                    <a:ea typeface="Calibri" panose="020F0502020204030204" pitchFamily="34" charset="0"/>
                    <a:cs typeface="Times New Roman" panose="02020603050405020304" pitchFamily="18" charset="0"/>
                  </a:rPr>
                  <a:t>1</a:t>
                </a:r>
                <a:r>
                  <a:rPr kumimoji="0" lang="en-US" altLang="zh-CN" sz="1200" b="0" i="0" u="none" strike="noStrike" kern="1200" cap="none" spc="0" normalizeH="0" baseline="0" noProof="0" dirty="0">
                    <a:ln>
                      <a:noFill/>
                    </a:ln>
                    <a:solidFill>
                      <a:srgbClr val="000000"/>
                    </a:solidFill>
                    <a:effectLst/>
                    <a:uLnTx/>
                    <a:uFillTx/>
                    <a:latin typeface="Times New Roman" panose="02020603050405020304" pitchFamily="18" charset="0"/>
                    <a:ea typeface="Calibri" panose="020F0502020204030204" pitchFamily="34" charset="0"/>
                    <a:cs typeface="Times New Roman" panose="02020603050405020304" pitchFamily="18" charset="0"/>
                  </a:rPr>
                  <a:t>=0.6 </a:t>
                </a:r>
                <a:r>
                  <a:rPr kumimoji="0" lang="en-US" altLang="zh-CN" sz="1200" b="0" i="0" u="none" strike="noStrike" kern="1200" cap="none" spc="0" normalizeH="0" baseline="0" noProof="0" dirty="0" err="1">
                    <a:ln>
                      <a:noFill/>
                    </a:ln>
                    <a:solidFill>
                      <a:srgbClr val="000000"/>
                    </a:solidFill>
                    <a:effectLst/>
                    <a:uLnTx/>
                    <a:uFillTx/>
                    <a:latin typeface="Times New Roman" panose="02020603050405020304" pitchFamily="18" charset="0"/>
                    <a:ea typeface="Calibri" panose="020F0502020204030204" pitchFamily="34" charset="0"/>
                    <a:cs typeface="Times New Roman" panose="02020603050405020304" pitchFamily="18" charset="0"/>
                  </a:rPr>
                  <a:t>GPa</a:t>
                </a:r>
                <a:r>
                  <a:rPr kumimoji="0" lang="en-US" altLang="zh-CN" sz="1200" b="0" i="0" u="none" strike="noStrike" kern="1200" cap="none" spc="0" normalizeH="0" baseline="0" noProof="0" dirty="0">
                    <a:ln>
                      <a:noFill/>
                    </a:ln>
                    <a:solidFill>
                      <a:srgbClr val="000000"/>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endParaRPr kumimoji="0" lang="en-US" sz="1200" b="0" i="0" u="none" strike="noStrike" kern="1200" cap="none" spc="0" normalizeH="0" baseline="0" noProof="0" dirty="0">
                  <a:ln>
                    <a:noFill/>
                  </a:ln>
                  <a:solidFill>
                    <a:srgbClr val="000000"/>
                  </a:solidFill>
                  <a:effectLst/>
                  <a:uLnTx/>
                  <a:uFillTx/>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Times New Roman" panose="02020603050405020304" pitchFamily="18" charset="0"/>
                    <a:ea typeface="Calibri" panose="020F0502020204030204" pitchFamily="34" charset="0"/>
                    <a:cs typeface="Times New Roman" panose="02020603050405020304" pitchFamily="18" charset="0"/>
                  </a:rPr>
                  <a:t>Nucleus</a:t>
                </a:r>
                <a:r>
                  <a:rPr kumimoji="0" lang="en-US" sz="1200" b="0" i="0" u="none" strike="noStrike" kern="1200" cap="none" spc="0" normalizeH="0" baseline="0" noProof="0" dirty="0">
                    <a:ln>
                      <a:noFill/>
                    </a:ln>
                    <a:solidFill>
                      <a:srgbClr val="000000"/>
                    </a:solidFill>
                    <a:effectLst/>
                    <a:uLnTx/>
                    <a:uFillTx/>
                    <a:latin typeface="Times New Roman" panose="02020603050405020304" pitchFamily="18" charset="0"/>
                    <a:ea typeface="Calibri" panose="020F0502020204030204" pitchFamily="34" charset="0"/>
                    <a:cs typeface="Times New Roman" panose="02020603050405020304" pitchFamily="18" charset="0"/>
                  </a:rPr>
                  <a:t>: Elastic, E=2 MPa, </a:t>
                </a:r>
                <a14:m>
                  <m:oMath xmlns:m="http://schemas.openxmlformats.org/officeDocument/2006/math">
                    <m:r>
                      <a:rPr kumimoji="0" lang="en-US" sz="1200" b="0" i="1" u="none" strike="noStrike" kern="1200" cap="none" spc="0" normalizeH="0" baseline="0" noProof="0" smtClean="0">
                        <a:ln>
                          <a:noFill/>
                        </a:ln>
                        <a:solidFill>
                          <a:srgbClr val="000000"/>
                        </a:solidFill>
                        <a:effectLst/>
                        <a:uLnTx/>
                        <a:uFillTx/>
                        <a:latin typeface="Cambria Math" panose="02040503050406030204" pitchFamily="18" charset="0"/>
                        <a:ea typeface="Calibri" panose="020F0502020204030204" pitchFamily="34" charset="0"/>
                        <a:cs typeface="Times New Roman" panose="02020603050405020304" pitchFamily="18" charset="0"/>
                      </a:rPr>
                      <m:t>𝑣</m:t>
                    </m:r>
                  </m:oMath>
                </a14:m>
                <a:r>
                  <a:rPr kumimoji="0" lang="en-US" sz="1200" b="0" i="0" u="none" strike="noStrike" kern="1200" cap="none" spc="0" normalizeH="0" baseline="0" noProof="0" dirty="0">
                    <a:ln>
                      <a:noFill/>
                    </a:ln>
                    <a:solidFill>
                      <a:srgbClr val="000000"/>
                    </a:solidFill>
                    <a:effectLst/>
                    <a:uLnTx/>
                    <a:uFillTx/>
                    <a:latin typeface="Times New Roman" panose="02020603050405020304" pitchFamily="18" charset="0"/>
                    <a:ea typeface="Calibri" panose="020F0502020204030204" pitchFamily="34" charset="0"/>
                    <a:cs typeface="Times New Roman" panose="02020603050405020304" pitchFamily="18" charset="0"/>
                  </a:rPr>
                  <a:t>=0.49</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Times New Roman" panose="02020603050405020304" pitchFamily="18" charset="0"/>
                    <a:ea typeface="Calibri" panose="020F0502020204030204" pitchFamily="34" charset="0"/>
                    <a:cs typeface="Times New Roman" panose="02020603050405020304" pitchFamily="18" charset="0"/>
                  </a:rPr>
                  <a:t>Facet</a:t>
                </a:r>
                <a:r>
                  <a:rPr kumimoji="0" lang="en-US" sz="1200" b="0" i="0" u="none" strike="noStrike" kern="1200" cap="none" spc="0" normalizeH="0" baseline="0" noProof="0" dirty="0">
                    <a:ln>
                      <a:noFill/>
                    </a:ln>
                    <a:solidFill>
                      <a:srgbClr val="000000"/>
                    </a:solidFill>
                    <a:effectLst/>
                    <a:uLnTx/>
                    <a:uFillTx/>
                    <a:latin typeface="Times New Roman" panose="02020603050405020304" pitchFamily="18" charset="0"/>
                    <a:ea typeface="Calibri" panose="020F0502020204030204" pitchFamily="34" charset="0"/>
                    <a:cs typeface="Times New Roman" panose="02020603050405020304" pitchFamily="18" charset="0"/>
                  </a:rPr>
                  <a:t>: Elastic, E=10.4 </a:t>
                </a:r>
                <a:r>
                  <a:rPr kumimoji="0" lang="en-US" sz="1200" b="0" i="0" u="none" strike="noStrike" kern="1200" cap="none" spc="0" normalizeH="0" baseline="0" noProof="0" dirty="0" err="1">
                    <a:ln>
                      <a:noFill/>
                    </a:ln>
                    <a:solidFill>
                      <a:srgbClr val="000000"/>
                    </a:solidFill>
                    <a:effectLst/>
                    <a:uLnTx/>
                    <a:uFillTx/>
                    <a:latin typeface="Times New Roman" panose="02020603050405020304" pitchFamily="18" charset="0"/>
                    <a:ea typeface="Calibri" panose="020F0502020204030204" pitchFamily="34" charset="0"/>
                    <a:cs typeface="Times New Roman" panose="02020603050405020304" pitchFamily="18" charset="0"/>
                  </a:rPr>
                  <a:t>Mpa</a:t>
                </a:r>
                <a:r>
                  <a:rPr kumimoji="0" lang="en-US" sz="1200" b="0" i="0" u="none" strike="noStrike" kern="1200" cap="none" spc="0" normalizeH="0" baseline="0" noProof="0" dirty="0">
                    <a:ln>
                      <a:noFill/>
                    </a:ln>
                    <a:solidFill>
                      <a:srgbClr val="000000"/>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14:m>
                  <m:oMath xmlns:m="http://schemas.openxmlformats.org/officeDocument/2006/math">
                    <m:r>
                      <a:rPr kumimoji="0" lang="en-US" sz="1200" b="0" i="1" u="none" strike="noStrike" kern="1200" cap="none" spc="0" normalizeH="0" baseline="0" noProof="0" smtClean="0">
                        <a:ln>
                          <a:noFill/>
                        </a:ln>
                        <a:solidFill>
                          <a:srgbClr val="000000"/>
                        </a:solidFill>
                        <a:effectLst/>
                        <a:uLnTx/>
                        <a:uFillTx/>
                        <a:latin typeface="Cambria Math" panose="02040503050406030204" pitchFamily="18" charset="0"/>
                        <a:ea typeface="Calibri" panose="020F0502020204030204" pitchFamily="34" charset="0"/>
                        <a:cs typeface="Times New Roman" panose="02020603050405020304" pitchFamily="18" charset="0"/>
                      </a:rPr>
                      <m:t>𝑣</m:t>
                    </m:r>
                  </m:oMath>
                </a14:m>
                <a:r>
                  <a:rPr kumimoji="0" lang="en-US" sz="1200" b="0" i="0" u="none" strike="noStrike" kern="1200" cap="none" spc="0" normalizeH="0" baseline="0" noProof="0" dirty="0">
                    <a:ln>
                      <a:noFill/>
                    </a:ln>
                    <a:solidFill>
                      <a:srgbClr val="000000"/>
                    </a:solidFill>
                    <a:effectLst/>
                    <a:uLnTx/>
                    <a:uFillTx/>
                    <a:latin typeface="Times New Roman" panose="02020603050405020304" pitchFamily="18" charset="0"/>
                    <a:ea typeface="Calibri" panose="020F0502020204030204" pitchFamily="34" charset="0"/>
                    <a:cs typeface="Times New Roman" panose="02020603050405020304" pitchFamily="18" charset="0"/>
                  </a:rPr>
                  <a:t>=0.4</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Times New Roman" panose="02020603050405020304" pitchFamily="18" charset="0"/>
                    <a:ea typeface="Calibri" panose="020F0502020204030204" pitchFamily="34" charset="0"/>
                    <a:cs typeface="Times New Roman" panose="02020603050405020304" pitchFamily="18" charset="0"/>
                  </a:rPr>
                  <a:t>Ligament</a:t>
                </a:r>
                <a:r>
                  <a:rPr kumimoji="0" lang="en-US" sz="1200" b="0" i="0" u="none" strike="noStrike" kern="1200" cap="none" spc="0" normalizeH="0" baseline="0" noProof="0" dirty="0">
                    <a:ln>
                      <a:noFill/>
                    </a:ln>
                    <a:solidFill>
                      <a:srgbClr val="000000"/>
                    </a:solidFill>
                    <a:effectLst/>
                    <a:uLnTx/>
                    <a:uFillTx/>
                    <a:latin typeface="Times New Roman" panose="02020603050405020304" pitchFamily="18" charset="0"/>
                    <a:ea typeface="Calibri" panose="020F0502020204030204" pitchFamily="34" charset="0"/>
                    <a:cs typeface="Times New Roman" panose="02020603050405020304" pitchFamily="18" charset="0"/>
                  </a:rPr>
                  <a:t>: Nonlinear, displacement hardening connector</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Times New Roman" panose="02020603050405020304" pitchFamily="18" charset="0"/>
                    <a:ea typeface="Calibri" panose="020F0502020204030204" pitchFamily="34" charset="0"/>
                    <a:cs typeface="Times New Roman" panose="02020603050405020304" pitchFamily="18" charset="0"/>
                  </a:rPr>
                  <a:t>Annular collagen </a:t>
                </a:r>
                <a:r>
                  <a:rPr lang="en-US" sz="1200" b="1"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f</a:t>
                </a:r>
                <a:r>
                  <a:rPr kumimoji="0" lang="en-US" sz="1200" b="1" i="0" u="none" strike="noStrike" kern="1200" cap="none" spc="0" normalizeH="0" baseline="0" noProof="0" dirty="0" err="1">
                    <a:ln>
                      <a:noFill/>
                    </a:ln>
                    <a:solidFill>
                      <a:srgbClr val="000000"/>
                    </a:solidFill>
                    <a:effectLst/>
                    <a:uLnTx/>
                    <a:uFillTx/>
                    <a:latin typeface="Times New Roman" panose="02020603050405020304" pitchFamily="18" charset="0"/>
                    <a:ea typeface="Calibri" panose="020F0502020204030204" pitchFamily="34" charset="0"/>
                    <a:cs typeface="Times New Roman" panose="02020603050405020304" pitchFamily="18" charset="0"/>
                  </a:rPr>
                  <a:t>iber</a:t>
                </a:r>
                <a:r>
                  <a:rPr kumimoji="0" lang="en-US" sz="1200" b="0" i="0" u="none" strike="noStrike" kern="1200" cap="none" spc="0" normalizeH="0" baseline="0" noProof="0" dirty="0">
                    <a:ln>
                      <a:noFill/>
                    </a:ln>
                    <a:solidFill>
                      <a:srgbClr val="000000"/>
                    </a:solidFill>
                    <a:effectLst/>
                    <a:uLnTx/>
                    <a:uFillTx/>
                    <a:latin typeface="Times New Roman" panose="02020603050405020304" pitchFamily="18" charset="0"/>
                    <a:ea typeface="Calibri" panose="020F0502020204030204" pitchFamily="34" charset="0"/>
                    <a:cs typeface="Times New Roman" panose="02020603050405020304" pitchFamily="18" charset="0"/>
                  </a:rPr>
                  <a:t>: Nonlinear, displacement hardening connector</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Times New Roman" panose="02020603050405020304" pitchFamily="18" charset="0"/>
                    <a:ea typeface="Calibri" panose="020F0502020204030204" pitchFamily="34" charset="0"/>
                    <a:cs typeface="Times New Roman" panose="02020603050405020304" pitchFamily="18" charset="0"/>
                  </a:rPr>
                  <a:t>Facet </a:t>
                </a:r>
                <a:r>
                  <a:rPr kumimoji="0" lang="en-US" sz="1200" b="1" i="0" u="none" strike="noStrike" kern="1200" cap="none" spc="0" normalizeH="0" baseline="0" noProof="0" dirty="0">
                    <a:ln>
                      <a:noFill/>
                    </a:ln>
                    <a:effectLst/>
                    <a:uLnTx/>
                    <a:uFillTx/>
                    <a:latin typeface="Times New Roman" panose="02020603050405020304" pitchFamily="18" charset="0"/>
                    <a:ea typeface="Calibri" panose="020F0502020204030204" pitchFamily="34" charset="0"/>
                    <a:cs typeface="Times New Roman" panose="02020603050405020304" pitchFamily="18" charset="0"/>
                  </a:rPr>
                  <a:t>joint contact model</a:t>
                </a:r>
                <a:r>
                  <a:rPr kumimoji="0" lang="en-US" sz="1200" b="0" i="0" u="none" strike="noStrike" kern="1200" cap="none" spc="0" normalizeH="0" baseline="0" noProof="0" dirty="0">
                    <a:ln>
                      <a:noFill/>
                    </a:ln>
                    <a:effectLst/>
                    <a:uLnTx/>
                    <a:uFillTx/>
                    <a:latin typeface="Times New Roman" panose="02020603050405020304" pitchFamily="18" charset="0"/>
                    <a:ea typeface="Calibri" panose="020F0502020204030204" pitchFamily="34" charset="0"/>
                    <a:cs typeface="Times New Roman" panose="02020603050405020304" pitchFamily="18" charset="0"/>
                  </a:rPr>
                  <a:t>: Pressure-overclosure model with 0.3 mm virtual gap, frictionless</a:t>
                </a:r>
              </a:p>
            </p:txBody>
          </p:sp>
        </mc:Choice>
        <mc:Fallback xmlns="">
          <p:sp>
            <p:nvSpPr>
              <p:cNvPr id="26" name="TextBox 25">
                <a:extLst>
                  <a:ext uri="{FF2B5EF4-FFF2-40B4-BE49-F238E27FC236}">
                    <a16:creationId xmlns:a16="http://schemas.microsoft.com/office/drawing/2014/main" id="{8FFCBD70-D093-342B-1153-53F063A97676}"/>
                  </a:ext>
                </a:extLst>
              </p:cNvPr>
              <p:cNvSpPr txBox="1">
                <a:spLocks noRot="1" noChangeAspect="1" noMove="1" noResize="1" noEditPoints="1" noAdjustHandles="1" noChangeArrowheads="1" noChangeShapeType="1" noTextEdit="1"/>
              </p:cNvSpPr>
              <p:nvPr/>
            </p:nvSpPr>
            <p:spPr>
              <a:xfrm>
                <a:off x="6804653" y="881430"/>
                <a:ext cx="4811086" cy="1569660"/>
              </a:xfrm>
              <a:prstGeom prst="rect">
                <a:avLst/>
              </a:prstGeom>
              <a:blipFill>
                <a:blip r:embed="rId5"/>
                <a:stretch>
                  <a:fillRect b="-1145"/>
                </a:stretch>
              </a:blipFill>
              <a:ln w="28575">
                <a:solidFill>
                  <a:srgbClr val="000076"/>
                </a:solidFill>
              </a:ln>
            </p:spPr>
            <p:txBody>
              <a:bodyPr/>
              <a:lstStyle/>
              <a:p>
                <a:r>
                  <a:rPr lang="en-US">
                    <a:noFill/>
                  </a:rPr>
                  <a:t> </a:t>
                </a:r>
              </a:p>
            </p:txBody>
          </p:sp>
        </mc:Fallback>
      </mc:AlternateContent>
      <p:grpSp>
        <p:nvGrpSpPr>
          <p:cNvPr id="7" name="Group 6">
            <a:extLst>
              <a:ext uri="{FF2B5EF4-FFF2-40B4-BE49-F238E27FC236}">
                <a16:creationId xmlns:a16="http://schemas.microsoft.com/office/drawing/2014/main" id="{BAAF7EBD-E190-1250-9329-C850CA24D895}"/>
              </a:ext>
            </a:extLst>
          </p:cNvPr>
          <p:cNvGrpSpPr/>
          <p:nvPr/>
        </p:nvGrpSpPr>
        <p:grpSpPr>
          <a:xfrm>
            <a:off x="355600" y="3615268"/>
            <a:ext cx="3136900" cy="2140157"/>
            <a:chOff x="135027" y="3205112"/>
            <a:chExt cx="3357473" cy="2260859"/>
          </a:xfrm>
        </p:grpSpPr>
        <p:pic>
          <p:nvPicPr>
            <p:cNvPr id="14" name="Picture 13">
              <a:extLst>
                <a:ext uri="{FF2B5EF4-FFF2-40B4-BE49-F238E27FC236}">
                  <a16:creationId xmlns:a16="http://schemas.microsoft.com/office/drawing/2014/main" id="{5B49A578-3CC7-8111-B208-410AFD443C2B}"/>
                </a:ext>
              </a:extLst>
            </p:cNvPr>
            <p:cNvPicPr>
              <a:picLocks noChangeAspect="1"/>
            </p:cNvPicPr>
            <p:nvPr/>
          </p:nvPicPr>
          <p:blipFill>
            <a:blip r:embed="rId6"/>
            <a:stretch>
              <a:fillRect/>
            </a:stretch>
          </p:blipFill>
          <p:spPr>
            <a:xfrm rot="15231342">
              <a:off x="918677" y="3914302"/>
              <a:ext cx="1846927" cy="1099607"/>
            </a:xfrm>
            <a:prstGeom prst="rect">
              <a:avLst/>
            </a:prstGeom>
          </p:spPr>
        </p:pic>
        <p:sp>
          <p:nvSpPr>
            <p:cNvPr id="32" name="Rectangle 31">
              <a:extLst>
                <a:ext uri="{FF2B5EF4-FFF2-40B4-BE49-F238E27FC236}">
                  <a16:creationId xmlns:a16="http://schemas.microsoft.com/office/drawing/2014/main" id="{DEFCF91B-DA83-0109-5E1F-B9E53EDD3496}"/>
                </a:ext>
              </a:extLst>
            </p:cNvPr>
            <p:cNvSpPr/>
            <p:nvPr/>
          </p:nvSpPr>
          <p:spPr bwMode="auto">
            <a:xfrm>
              <a:off x="1763565" y="5170213"/>
              <a:ext cx="581605" cy="292621"/>
            </a:xfrm>
            <a:prstGeom prst="rect">
              <a:avLst/>
            </a:prstGeom>
            <a:noFill/>
            <a:ln w="1905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20000"/>
                </a:spcBef>
                <a:spcAft>
                  <a:spcPct val="0"/>
                </a:spcAft>
                <a:buClrTx/>
                <a:buSzTx/>
                <a:buFontTx/>
                <a:buNone/>
                <a:tabLst/>
              </a:pPr>
              <a:r>
                <a:rPr kumimoji="0" 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Fixed</a:t>
              </a:r>
            </a:p>
          </p:txBody>
        </p:sp>
        <p:grpSp>
          <p:nvGrpSpPr>
            <p:cNvPr id="5" name="Group 4">
              <a:extLst>
                <a:ext uri="{FF2B5EF4-FFF2-40B4-BE49-F238E27FC236}">
                  <a16:creationId xmlns:a16="http://schemas.microsoft.com/office/drawing/2014/main" id="{603805BC-ABA1-CE92-996A-A79B967EB0F0}"/>
                </a:ext>
              </a:extLst>
            </p:cNvPr>
            <p:cNvGrpSpPr/>
            <p:nvPr/>
          </p:nvGrpSpPr>
          <p:grpSpPr>
            <a:xfrm>
              <a:off x="135027" y="3264968"/>
              <a:ext cx="1397184" cy="2201003"/>
              <a:chOff x="2226296" y="3260735"/>
              <a:chExt cx="1397184" cy="2201003"/>
            </a:xfrm>
          </p:grpSpPr>
          <p:pic>
            <p:nvPicPr>
              <p:cNvPr id="12" name="Picture 11">
                <a:extLst>
                  <a:ext uri="{FF2B5EF4-FFF2-40B4-BE49-F238E27FC236}">
                    <a16:creationId xmlns:a16="http://schemas.microsoft.com/office/drawing/2014/main" id="{C3E6322D-ED6E-FF90-C54A-70A71543008C}"/>
                  </a:ext>
                </a:extLst>
              </p:cNvPr>
              <p:cNvPicPr>
                <a:picLocks noChangeAspect="1"/>
              </p:cNvPicPr>
              <p:nvPr/>
            </p:nvPicPr>
            <p:blipFill>
              <a:blip r:embed="rId7"/>
              <a:stretch>
                <a:fillRect/>
              </a:stretch>
            </p:blipFill>
            <p:spPr>
              <a:xfrm rot="15234581">
                <a:off x="1944180" y="3987511"/>
                <a:ext cx="1868168" cy="933947"/>
              </a:xfrm>
              <a:prstGeom prst="rect">
                <a:avLst/>
              </a:prstGeom>
            </p:spPr>
          </p:pic>
          <p:grpSp>
            <p:nvGrpSpPr>
              <p:cNvPr id="18" name="Group 17">
                <a:extLst>
                  <a:ext uri="{FF2B5EF4-FFF2-40B4-BE49-F238E27FC236}">
                    <a16:creationId xmlns:a16="http://schemas.microsoft.com/office/drawing/2014/main" id="{4F842B00-EFE1-DAB2-9BB4-C26A55693A55}"/>
                  </a:ext>
                </a:extLst>
              </p:cNvPr>
              <p:cNvGrpSpPr/>
              <p:nvPr/>
            </p:nvGrpSpPr>
            <p:grpSpPr>
              <a:xfrm>
                <a:off x="2544056" y="3260735"/>
                <a:ext cx="1079424" cy="2201003"/>
                <a:chOff x="3279983" y="1396413"/>
                <a:chExt cx="2231630" cy="5353631"/>
              </a:xfrm>
            </p:grpSpPr>
            <p:sp>
              <p:nvSpPr>
                <p:cNvPr id="21" name="Arrow: Curved Up 20">
                  <a:extLst>
                    <a:ext uri="{FF2B5EF4-FFF2-40B4-BE49-F238E27FC236}">
                      <a16:creationId xmlns:a16="http://schemas.microsoft.com/office/drawing/2014/main" id="{34F195A3-17D3-6DDB-5325-114CD6B723BA}"/>
                    </a:ext>
                  </a:extLst>
                </p:cNvPr>
                <p:cNvSpPr/>
                <p:nvPr/>
              </p:nvSpPr>
              <p:spPr bwMode="auto">
                <a:xfrm rot="9500738">
                  <a:off x="3279983" y="1919358"/>
                  <a:ext cx="829632" cy="444830"/>
                </a:xfrm>
                <a:prstGeom prst="curvedUpArrow">
                  <a:avLst>
                    <a:gd name="adj1" fmla="val 25000"/>
                    <a:gd name="adj2" fmla="val 41964"/>
                    <a:gd name="adj3" fmla="val 25000"/>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20000"/>
                    </a:spcBef>
                    <a:spcAft>
                      <a:spcPct val="0"/>
                    </a:spcAft>
                    <a:buClrTx/>
                    <a:buSzTx/>
                    <a:buFontTx/>
                    <a:buNone/>
                    <a:tabLst/>
                  </a:pPr>
                  <a:endParaRPr kumimoji="0" lang="en-US" sz="1100" b="0"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22" name="TextBox 21">
                  <a:extLst>
                    <a:ext uri="{FF2B5EF4-FFF2-40B4-BE49-F238E27FC236}">
                      <a16:creationId xmlns:a16="http://schemas.microsoft.com/office/drawing/2014/main" id="{0AC9B36B-50D0-5747-5934-33214B320EE9}"/>
                    </a:ext>
                  </a:extLst>
                </p:cNvPr>
                <p:cNvSpPr txBox="1"/>
                <p:nvPr/>
              </p:nvSpPr>
              <p:spPr>
                <a:xfrm>
                  <a:off x="4049436" y="1396413"/>
                  <a:ext cx="1462177" cy="748624"/>
                </a:xfrm>
                <a:prstGeom prst="rect">
                  <a:avLst/>
                </a:prstGeom>
                <a:noFill/>
              </p:spPr>
              <p:txBody>
                <a:bodyPr wrap="none" rtlCol="0">
                  <a:spAutoFit/>
                </a:bodyPr>
                <a:lstStyle/>
                <a:p>
                  <a:r>
                    <a:rPr lang="en-US" sz="1400" dirty="0">
                      <a:latin typeface="Times New Roman" panose="02020603050405020304" pitchFamily="18" charset="0"/>
                      <a:ea typeface="Calibri" panose="020F0502020204030204" pitchFamily="34" charset="0"/>
                      <a:cs typeface="Times New Roman" panose="02020603050405020304" pitchFamily="18" charset="0"/>
                    </a:rPr>
                    <a:t>-1 </a:t>
                  </a:r>
                  <a:r>
                    <a:rPr lang="en-US" sz="1400" dirty="0" err="1">
                      <a:latin typeface="Times New Roman" panose="02020603050405020304" pitchFamily="18" charset="0"/>
                      <a:ea typeface="Calibri" panose="020F0502020204030204" pitchFamily="34" charset="0"/>
                      <a:cs typeface="Times New Roman" panose="02020603050405020304" pitchFamily="18" charset="0"/>
                    </a:rPr>
                    <a:t>N·m</a:t>
                  </a:r>
                  <a:endParaRPr lang="en-US" sz="1400" dirty="0">
                    <a:latin typeface="Times New Roman" panose="02020603050405020304" pitchFamily="18" charset="0"/>
                    <a:ea typeface="Calibri" panose="020F0502020204030204" pitchFamily="34" charset="0"/>
                    <a:cs typeface="Times New Roman" panose="02020603050405020304" pitchFamily="18" charset="0"/>
                  </a:endParaRPr>
                </a:p>
              </p:txBody>
            </p:sp>
            <p:sp>
              <p:nvSpPr>
                <p:cNvPr id="24" name="Rectangle 23">
                  <a:extLst>
                    <a:ext uri="{FF2B5EF4-FFF2-40B4-BE49-F238E27FC236}">
                      <a16:creationId xmlns:a16="http://schemas.microsoft.com/office/drawing/2014/main" id="{27308EC8-4692-227D-742C-A045B7312BB0}"/>
                    </a:ext>
                  </a:extLst>
                </p:cNvPr>
                <p:cNvSpPr/>
                <p:nvPr/>
              </p:nvSpPr>
              <p:spPr bwMode="auto">
                <a:xfrm>
                  <a:off x="4009432" y="6038283"/>
                  <a:ext cx="1202426" cy="711761"/>
                </a:xfrm>
                <a:prstGeom prst="rect">
                  <a:avLst/>
                </a:prstGeom>
                <a:noFill/>
                <a:ln w="1905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20000"/>
                    </a:spcBef>
                    <a:spcAft>
                      <a:spcPct val="0"/>
                    </a:spcAft>
                    <a:buClrTx/>
                    <a:buSzTx/>
                    <a:buFontTx/>
                    <a:buNone/>
                    <a:tabLst/>
                  </a:pPr>
                  <a:r>
                    <a:rPr kumimoji="0" 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Fixed</a:t>
                  </a:r>
                </a:p>
              </p:txBody>
            </p:sp>
          </p:grpSp>
          <p:sp>
            <p:nvSpPr>
              <p:cNvPr id="35" name="Rectangle 34">
                <a:extLst>
                  <a:ext uri="{FF2B5EF4-FFF2-40B4-BE49-F238E27FC236}">
                    <a16:creationId xmlns:a16="http://schemas.microsoft.com/office/drawing/2014/main" id="{42D9EC86-5A18-BCBF-2A11-2FD82D95FC4A}"/>
                  </a:ext>
                </a:extLst>
              </p:cNvPr>
              <p:cNvSpPr/>
              <p:nvPr/>
            </p:nvSpPr>
            <p:spPr bwMode="auto">
              <a:xfrm>
                <a:off x="2226296" y="3555476"/>
                <a:ext cx="254524" cy="188536"/>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2000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ndParaRPr>
              </a:p>
            </p:txBody>
          </p:sp>
        </p:grpSp>
        <p:grpSp>
          <p:nvGrpSpPr>
            <p:cNvPr id="6" name="Group 5">
              <a:extLst>
                <a:ext uri="{FF2B5EF4-FFF2-40B4-BE49-F238E27FC236}">
                  <a16:creationId xmlns:a16="http://schemas.microsoft.com/office/drawing/2014/main" id="{144A539F-C12A-F60B-DDF0-BFF548D6266E}"/>
                </a:ext>
              </a:extLst>
            </p:cNvPr>
            <p:cNvGrpSpPr/>
            <p:nvPr/>
          </p:nvGrpSpPr>
          <p:grpSpPr>
            <a:xfrm>
              <a:off x="2455307" y="3205112"/>
              <a:ext cx="1037193" cy="2257722"/>
              <a:chOff x="469888" y="3205112"/>
              <a:chExt cx="1037193" cy="2257722"/>
            </a:xfrm>
          </p:grpSpPr>
          <p:pic>
            <p:nvPicPr>
              <p:cNvPr id="16" name="Picture 15">
                <a:extLst>
                  <a:ext uri="{FF2B5EF4-FFF2-40B4-BE49-F238E27FC236}">
                    <a16:creationId xmlns:a16="http://schemas.microsoft.com/office/drawing/2014/main" id="{3980FF45-4DD2-A799-216D-B7CD1AD4C1FC}"/>
                  </a:ext>
                </a:extLst>
              </p:cNvPr>
              <p:cNvPicPr>
                <a:picLocks noChangeAspect="1"/>
              </p:cNvPicPr>
              <p:nvPr/>
            </p:nvPicPr>
            <p:blipFill>
              <a:blip r:embed="rId8"/>
              <a:stretch>
                <a:fillRect/>
              </a:stretch>
            </p:blipFill>
            <p:spPr>
              <a:xfrm rot="16548017">
                <a:off x="-22110" y="3953084"/>
                <a:ext cx="1831597" cy="844700"/>
              </a:xfrm>
              <a:prstGeom prst="rect">
                <a:avLst/>
              </a:prstGeom>
            </p:spPr>
          </p:pic>
          <p:sp>
            <p:nvSpPr>
              <p:cNvPr id="34" name="Rectangle 33">
                <a:extLst>
                  <a:ext uri="{FF2B5EF4-FFF2-40B4-BE49-F238E27FC236}">
                    <a16:creationId xmlns:a16="http://schemas.microsoft.com/office/drawing/2014/main" id="{C2B84C57-2043-1B59-BCF4-6C331761F920}"/>
                  </a:ext>
                </a:extLst>
              </p:cNvPr>
              <p:cNvSpPr/>
              <p:nvPr/>
            </p:nvSpPr>
            <p:spPr bwMode="auto">
              <a:xfrm>
                <a:off x="518473" y="3412503"/>
                <a:ext cx="254524" cy="188536"/>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2000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ndParaRPr>
              </a:p>
            </p:txBody>
          </p:sp>
          <p:sp>
            <p:nvSpPr>
              <p:cNvPr id="29" name="Arrow: Curved Up 28">
                <a:extLst>
                  <a:ext uri="{FF2B5EF4-FFF2-40B4-BE49-F238E27FC236}">
                    <a16:creationId xmlns:a16="http://schemas.microsoft.com/office/drawing/2014/main" id="{0F2B6569-6EDC-CC51-57F9-2433B9D9E018}"/>
                  </a:ext>
                </a:extLst>
              </p:cNvPr>
              <p:cNvSpPr/>
              <p:nvPr/>
            </p:nvSpPr>
            <p:spPr bwMode="auto">
              <a:xfrm rot="12099262" flipH="1">
                <a:off x="1105793" y="3424394"/>
                <a:ext cx="401288" cy="182880"/>
              </a:xfrm>
              <a:prstGeom prst="curvedUpArrow">
                <a:avLst>
                  <a:gd name="adj1" fmla="val 25000"/>
                  <a:gd name="adj2" fmla="val 41964"/>
                  <a:gd name="adj3" fmla="val 25000"/>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20000"/>
                  </a:spcBef>
                  <a:spcAft>
                    <a:spcPct val="0"/>
                  </a:spcAft>
                  <a:buClrTx/>
                  <a:buSzTx/>
                  <a:buFontTx/>
                  <a:buNone/>
                  <a:tabLst/>
                </a:pPr>
                <a:endParaRPr kumimoji="0" lang="en-US" sz="1100" b="0"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31" name="Rectangle 30">
                <a:extLst>
                  <a:ext uri="{FF2B5EF4-FFF2-40B4-BE49-F238E27FC236}">
                    <a16:creationId xmlns:a16="http://schemas.microsoft.com/office/drawing/2014/main" id="{4149E8EF-350F-B42D-56D5-E824C72C0FA4}"/>
                  </a:ext>
                </a:extLst>
              </p:cNvPr>
              <p:cNvSpPr/>
              <p:nvPr/>
            </p:nvSpPr>
            <p:spPr bwMode="auto">
              <a:xfrm>
                <a:off x="668184" y="5170213"/>
                <a:ext cx="581605" cy="292621"/>
              </a:xfrm>
              <a:prstGeom prst="rect">
                <a:avLst/>
              </a:prstGeom>
              <a:noFill/>
              <a:ln w="1905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20000"/>
                  </a:spcBef>
                  <a:spcAft>
                    <a:spcPct val="0"/>
                  </a:spcAft>
                  <a:buClrTx/>
                  <a:buSzTx/>
                  <a:buFontTx/>
                  <a:buNone/>
                  <a:tabLst/>
                </a:pPr>
                <a:r>
                  <a:rPr kumimoji="0" 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Fixed</a:t>
                </a:r>
              </a:p>
            </p:txBody>
          </p:sp>
          <p:sp>
            <p:nvSpPr>
              <p:cNvPr id="30" name="TextBox 29">
                <a:extLst>
                  <a:ext uri="{FF2B5EF4-FFF2-40B4-BE49-F238E27FC236}">
                    <a16:creationId xmlns:a16="http://schemas.microsoft.com/office/drawing/2014/main" id="{BF4897B8-419A-6928-AEAD-F8D65AB47A87}"/>
                  </a:ext>
                </a:extLst>
              </p:cNvPr>
              <p:cNvSpPr txBox="1"/>
              <p:nvPr/>
            </p:nvSpPr>
            <p:spPr>
              <a:xfrm>
                <a:off x="469888" y="3205112"/>
                <a:ext cx="647934" cy="307777"/>
              </a:xfrm>
              <a:prstGeom prst="rect">
                <a:avLst/>
              </a:prstGeom>
              <a:noFill/>
            </p:spPr>
            <p:txBody>
              <a:bodyPr wrap="none" rtlCol="0">
                <a:spAutoFit/>
              </a:bodyPr>
              <a:lstStyle/>
              <a:p>
                <a:r>
                  <a:rPr lang="en-US" sz="1400" dirty="0">
                    <a:latin typeface="Times New Roman" panose="02020603050405020304" pitchFamily="18" charset="0"/>
                    <a:ea typeface="Calibri" panose="020F0502020204030204" pitchFamily="34" charset="0"/>
                    <a:cs typeface="Times New Roman" panose="02020603050405020304" pitchFamily="18" charset="0"/>
                  </a:rPr>
                  <a:t>1 </a:t>
                </a:r>
                <a:r>
                  <a:rPr lang="en-US" sz="1400" dirty="0" err="1">
                    <a:latin typeface="Times New Roman" panose="02020603050405020304" pitchFamily="18" charset="0"/>
                    <a:ea typeface="Calibri" panose="020F0502020204030204" pitchFamily="34" charset="0"/>
                    <a:cs typeface="Times New Roman" panose="02020603050405020304" pitchFamily="18" charset="0"/>
                  </a:rPr>
                  <a:t>N·m</a:t>
                </a:r>
                <a:endParaRPr lang="en-US" sz="1400" dirty="0">
                  <a:latin typeface="Times New Roman" panose="02020603050405020304" pitchFamily="18" charset="0"/>
                  <a:ea typeface="Calibri" panose="020F0502020204030204" pitchFamily="34" charset="0"/>
                  <a:cs typeface="Times New Roman" panose="02020603050405020304" pitchFamily="18" charset="0"/>
                </a:endParaRPr>
              </a:p>
            </p:txBody>
          </p:sp>
        </p:grpSp>
      </p:grpSp>
      <p:pic>
        <p:nvPicPr>
          <p:cNvPr id="38" name="Picture 37">
            <a:extLst>
              <a:ext uri="{FF2B5EF4-FFF2-40B4-BE49-F238E27FC236}">
                <a16:creationId xmlns:a16="http://schemas.microsoft.com/office/drawing/2014/main" id="{05508C44-3468-2F6E-36EA-9BFA7425575F}"/>
              </a:ext>
            </a:extLst>
          </p:cNvPr>
          <p:cNvPicPr>
            <a:picLocks noChangeAspect="1"/>
          </p:cNvPicPr>
          <p:nvPr/>
        </p:nvPicPr>
        <p:blipFill rotWithShape="1">
          <a:blip r:embed="rId9"/>
          <a:srcRect l="5368"/>
          <a:stretch/>
        </p:blipFill>
        <p:spPr>
          <a:xfrm>
            <a:off x="3478490" y="3959557"/>
            <a:ext cx="741503" cy="1204514"/>
          </a:xfrm>
          <a:prstGeom prst="rect">
            <a:avLst/>
          </a:prstGeom>
        </p:spPr>
      </p:pic>
      <p:sp>
        <p:nvSpPr>
          <p:cNvPr id="9" name="TextBox 8">
            <a:extLst>
              <a:ext uri="{FF2B5EF4-FFF2-40B4-BE49-F238E27FC236}">
                <a16:creationId xmlns:a16="http://schemas.microsoft.com/office/drawing/2014/main" id="{18CA39FA-601E-B651-F9A7-26C297E13C18}"/>
              </a:ext>
            </a:extLst>
          </p:cNvPr>
          <p:cNvSpPr txBox="1"/>
          <p:nvPr/>
        </p:nvSpPr>
        <p:spPr>
          <a:xfrm>
            <a:off x="665238" y="3263685"/>
            <a:ext cx="6096000" cy="369332"/>
          </a:xfrm>
          <a:prstGeom prst="rect">
            <a:avLst/>
          </a:prstGeom>
          <a:noFill/>
        </p:spPr>
        <p:txBody>
          <a:bodyPr wrap="square">
            <a:spAutoFit/>
          </a:bodyPr>
          <a:lstStyle/>
          <a:p>
            <a:r>
              <a:rPr lang="en-US" altLang="zh-CN" sz="1800" b="1" dirty="0">
                <a:latin typeface="Times New Roman" panose="02020603050405020304" pitchFamily="18" charset="0"/>
                <a:ea typeface="Calibri" panose="020F0502020204030204" pitchFamily="34" charset="0"/>
                <a:cs typeface="Times New Roman" panose="02020603050405020304" pitchFamily="18" charset="0"/>
              </a:rPr>
              <a:t>Extension	Flexion</a:t>
            </a:r>
            <a:endParaRPr lang="en-US" dirty="0"/>
          </a:p>
        </p:txBody>
      </p:sp>
      <p:sp>
        <p:nvSpPr>
          <p:cNvPr id="11" name="Rectangle 10">
            <a:extLst>
              <a:ext uri="{FF2B5EF4-FFF2-40B4-BE49-F238E27FC236}">
                <a16:creationId xmlns:a16="http://schemas.microsoft.com/office/drawing/2014/main" id="{23EFE8BC-D881-41E5-88AA-9698EC998222}"/>
              </a:ext>
            </a:extLst>
          </p:cNvPr>
          <p:cNvSpPr/>
          <p:nvPr/>
        </p:nvSpPr>
        <p:spPr bwMode="auto">
          <a:xfrm>
            <a:off x="9477828" y="4259941"/>
            <a:ext cx="2167466" cy="245533"/>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2000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D3E9592C-B3CF-642C-D9FF-D1DED6B682C6}"/>
                  </a:ext>
                </a:extLst>
              </p:cNvPr>
              <p:cNvSpPr txBox="1"/>
              <p:nvPr/>
            </p:nvSpPr>
            <p:spPr>
              <a:xfrm>
                <a:off x="547983" y="1317120"/>
                <a:ext cx="5043752" cy="1636730"/>
              </a:xfrm>
              <a:prstGeom prst="rect">
                <a:avLst/>
              </a:prstGeom>
              <a:noFill/>
            </p:spPr>
            <p:txBody>
              <a:bodyPr wrap="square">
                <a:spAutoFit/>
              </a:bodyPr>
              <a:lstStyle/>
              <a:p>
                <a:pPr lvl="0" defTabSz="457200">
                  <a:defRPr/>
                </a:pPr>
                <a:r>
                  <a:rPr kumimoji="0" lang="en-US" altLang="zh-CN" sz="2000" i="0" u="none" strike="noStrike" kern="1200" cap="none" spc="0" normalizeH="0" baseline="0" noProof="0" dirty="0">
                    <a:ln>
                      <a:noFill/>
                    </a:ln>
                    <a:solidFill>
                      <a:schemeClr val="tx1"/>
                    </a:solidFill>
                    <a:effectLst/>
                    <a:uLnTx/>
                    <a:uFillTx/>
                    <a:latin typeface="Times New Roman" panose="02020603050405020304" pitchFamily="18" charset="0"/>
                    <a:ea typeface="Calibri" panose="020F0502020204030204" pitchFamily="34" charset="0"/>
                    <a:cs typeface="Times New Roman" panose="02020603050405020304" pitchFamily="18" charset="0"/>
                  </a:rPr>
                  <a:t>Damping factor:</a:t>
                </a:r>
                <a:r>
                  <a:rPr kumimoji="0" lang="en-US" altLang="zh-CN" sz="2000" i="0" u="none" strike="noStrike" kern="1200" cap="none" spc="0" normalizeH="0" noProof="0" dirty="0">
                    <a:ln>
                      <a:noFill/>
                    </a:ln>
                    <a:solidFill>
                      <a:schemeClr val="tx1"/>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14:m>
                  <m:oMath xmlns:m="http://schemas.openxmlformats.org/officeDocument/2006/math">
                    <m:r>
                      <a:rPr lang="en-US" altLang="zh-CN" sz="2000" b="0" i="1" smtClean="0">
                        <a:solidFill>
                          <a:schemeClr val="tx1"/>
                        </a:solidFill>
                        <a:latin typeface="Cambria Math" panose="02040503050406030204" pitchFamily="18" charset="0"/>
                        <a:ea typeface="Calibri" panose="020F0502020204030204" pitchFamily="34" charset="0"/>
                        <a:cs typeface="Times New Roman" panose="02020603050405020304" pitchFamily="18" charset="0"/>
                      </a:rPr>
                      <m:t>2×1</m:t>
                    </m:r>
                    <m:sSup>
                      <m:sSupPr>
                        <m:ctrlPr>
                          <a:rPr lang="en-US" altLang="zh-CN" sz="2000" i="1" smtClean="0">
                            <a:solidFill>
                              <a:schemeClr val="tx1"/>
                            </a:solidFill>
                            <a:latin typeface="Cambria Math" panose="02040503050406030204" pitchFamily="18" charset="0"/>
                            <a:ea typeface="Calibri" panose="020F0502020204030204" pitchFamily="34" charset="0"/>
                            <a:cs typeface="Times New Roman" panose="02020603050405020304" pitchFamily="18" charset="0"/>
                          </a:rPr>
                        </m:ctrlPr>
                      </m:sSupPr>
                      <m:e>
                        <m:r>
                          <a:rPr lang="en-US" altLang="zh-CN" sz="2000" b="0" i="1" smtClean="0">
                            <a:solidFill>
                              <a:schemeClr val="tx1"/>
                            </a:solidFill>
                            <a:latin typeface="Cambria Math" panose="02040503050406030204" pitchFamily="18" charset="0"/>
                            <a:ea typeface="Calibri" panose="020F0502020204030204" pitchFamily="34" charset="0"/>
                            <a:cs typeface="Times New Roman" panose="02020603050405020304" pitchFamily="18" charset="0"/>
                          </a:rPr>
                          <m:t>0</m:t>
                        </m:r>
                      </m:e>
                      <m:sup>
                        <m:r>
                          <a:rPr lang="en-US" altLang="zh-CN" sz="2000" b="0" i="1" smtClean="0">
                            <a:solidFill>
                              <a:schemeClr val="tx1"/>
                            </a:solidFill>
                            <a:latin typeface="Cambria Math" panose="02040503050406030204" pitchFamily="18" charset="0"/>
                            <a:ea typeface="Calibri" panose="020F0502020204030204" pitchFamily="34" charset="0"/>
                            <a:cs typeface="Times New Roman" panose="02020603050405020304" pitchFamily="18" charset="0"/>
                          </a:rPr>
                          <m:t>−7</m:t>
                        </m:r>
                      </m:sup>
                    </m:sSup>
                  </m:oMath>
                </a14:m>
                <a:endParaRPr kumimoji="0" lang="en-US" altLang="zh-CN" sz="2000" i="0" u="none" strike="noStrike" kern="1200" cap="none" spc="0" normalizeH="0" baseline="0" noProof="0" dirty="0">
                  <a:ln>
                    <a:noFill/>
                  </a:ln>
                  <a:solidFill>
                    <a:srgbClr val="FF0000"/>
                  </a:solidFill>
                  <a:effectLst/>
                  <a:uLnTx/>
                  <a:uFillTx/>
                  <a:latin typeface="Times New Roman" panose="02020603050405020304" pitchFamily="18" charset="0"/>
                  <a:ea typeface="Calibri" panose="020F0502020204030204" pitchFamily="34" charset="0"/>
                  <a:cs typeface="Times New Roman" panose="02020603050405020304" pitchFamily="18" charset="0"/>
                </a:endParaRPr>
              </a:p>
              <a:p>
                <a:pPr lvl="0" defTabSz="457200">
                  <a:defRPr/>
                </a:pPr>
                <a:r>
                  <a:rPr lang="en-US" altLang="zh-CN" sz="2000" dirty="0">
                    <a:latin typeface="Times New Roman" panose="02020603050405020304" pitchFamily="18" charset="0"/>
                    <a:ea typeface="Calibri" panose="020F0502020204030204" pitchFamily="34" charset="0"/>
                    <a:cs typeface="Times New Roman" panose="02020603050405020304" pitchFamily="18" charset="0"/>
                  </a:rPr>
                  <a:t>Mesh number per disc: 4300 – 8600</a:t>
                </a:r>
              </a:p>
              <a:p>
                <a:pPr lvl="0" defTabSz="457200">
                  <a:defRPr/>
                </a:pPr>
                <a:r>
                  <a:rPr lang="en-US" sz="2000" b="1" dirty="0">
                    <a:latin typeface="Times New Roman" panose="02020603050405020304" pitchFamily="18" charset="0"/>
                    <a:ea typeface="Calibri" panose="020F0502020204030204" pitchFamily="34" charset="0"/>
                    <a:cs typeface="Times New Roman" panose="02020603050405020304" pitchFamily="18" charset="0"/>
                  </a:rPr>
                  <a:t>Annulus ground substance stiffness:</a:t>
                </a:r>
              </a:p>
              <a:p>
                <a:pPr lvl="0" defTabSz="457200">
                  <a:defRPr/>
                </a:pPr>
                <a14:m>
                  <m:oMath xmlns:m="http://schemas.openxmlformats.org/officeDocument/2006/math">
                    <m:r>
                      <a:rPr lang="en-US" sz="2000" b="1" i="0" dirty="0" smtClean="0">
                        <a:solidFill>
                          <a:srgbClr val="FF0000"/>
                        </a:solidFill>
                        <a:latin typeface="Cambria Math" panose="02040503050406030204" pitchFamily="18" charset="0"/>
                        <a:cs typeface="Times New Roman" panose="02020603050405020304" pitchFamily="18" charset="0"/>
                      </a:rPr>
                      <m:t> </m:t>
                    </m:r>
                    <m:sSub>
                      <m:sSubPr>
                        <m:ctrlPr>
                          <a:rPr lang="en-US" altLang="zh-CN" sz="2000" b="1" i="1" smtClean="0">
                            <a:solidFill>
                              <a:srgbClr val="FF0000"/>
                            </a:solidFill>
                            <a:latin typeface="Cambria Math" panose="02040503050406030204" pitchFamily="18" charset="0"/>
                            <a:cs typeface="Times New Roman" panose="02020603050405020304" pitchFamily="18" charset="0"/>
                          </a:rPr>
                        </m:ctrlPr>
                      </m:sSubPr>
                      <m:e>
                        <m:r>
                          <a:rPr lang="en-US" altLang="zh-CN" sz="2000" b="1">
                            <a:solidFill>
                              <a:srgbClr val="FF0000"/>
                            </a:solidFill>
                            <a:latin typeface="Cambria Math" panose="02040503050406030204" pitchFamily="18" charset="0"/>
                            <a:cs typeface="Times New Roman" panose="02020603050405020304" pitchFamily="18" charset="0"/>
                          </a:rPr>
                          <m:t>𝑪</m:t>
                        </m:r>
                      </m:e>
                      <m:sub>
                        <m:r>
                          <a:rPr lang="en-US" altLang="zh-CN" sz="2000" b="1">
                            <a:solidFill>
                              <a:srgbClr val="FF0000"/>
                            </a:solidFill>
                            <a:latin typeface="Cambria Math" panose="02040503050406030204" pitchFamily="18" charset="0"/>
                            <a:cs typeface="Times New Roman" panose="02020603050405020304" pitchFamily="18" charset="0"/>
                          </a:rPr>
                          <m:t>𝟏𝟎</m:t>
                        </m:r>
                      </m:sub>
                    </m:sSub>
                    <m:r>
                      <a:rPr lang="en-US" altLang="zh-CN" sz="2000" b="1">
                        <a:solidFill>
                          <a:srgbClr val="FF0000"/>
                        </a:solidFill>
                        <a:latin typeface="Cambria Math" panose="02040503050406030204" pitchFamily="18" charset="0"/>
                        <a:cs typeface="Times New Roman" panose="02020603050405020304" pitchFamily="18" charset="0"/>
                      </a:rPr>
                      <m:t>=</m:t>
                    </m:r>
                    <m:r>
                      <a:rPr lang="en-US" altLang="zh-CN" sz="2000" b="1">
                        <a:solidFill>
                          <a:srgbClr val="FF0000"/>
                        </a:solidFill>
                        <a:latin typeface="Cambria Math" panose="02040503050406030204" pitchFamily="18" charset="0"/>
                        <a:cs typeface="Times New Roman" panose="02020603050405020304" pitchFamily="18" charset="0"/>
                      </a:rPr>
                      <m:t>𝟎</m:t>
                    </m:r>
                    <m:r>
                      <a:rPr lang="en-US" altLang="zh-CN" sz="2000" b="1">
                        <a:solidFill>
                          <a:srgbClr val="FF0000"/>
                        </a:solidFill>
                        <a:latin typeface="Cambria Math" panose="02040503050406030204" pitchFamily="18" charset="0"/>
                        <a:cs typeface="Times New Roman" panose="02020603050405020304" pitchFamily="18" charset="0"/>
                      </a:rPr>
                      <m:t>.</m:t>
                    </m:r>
                    <m:r>
                      <a:rPr lang="en-US" altLang="zh-CN" sz="2000" b="1">
                        <a:solidFill>
                          <a:srgbClr val="FF0000"/>
                        </a:solidFill>
                        <a:latin typeface="Cambria Math" panose="02040503050406030204" pitchFamily="18" charset="0"/>
                        <a:cs typeface="Times New Roman" panose="02020603050405020304" pitchFamily="18" charset="0"/>
                      </a:rPr>
                      <m:t>𝟏𝟑𝟑</m:t>
                    </m:r>
                  </m:oMath>
                </a14:m>
                <a:r>
                  <a:rPr kumimoji="0" lang="en-US" sz="2000" b="1" i="0" u="none" strike="noStrike" kern="1200" cap="none" spc="0" normalizeH="0" baseline="0" noProof="0" dirty="0">
                    <a:ln>
                      <a:noFill/>
                    </a:ln>
                    <a:solidFill>
                      <a:srgbClr val="FF0000"/>
                    </a:solidFill>
                    <a:effectLst/>
                    <a:uLnTx/>
                    <a:uFillTx/>
                    <a:latin typeface="Times New Roman" panose="02020603050405020304" pitchFamily="18" charset="0"/>
                    <a:ea typeface="Calibri" panose="020F0502020204030204" pitchFamily="34" charset="0"/>
                    <a:cs typeface="Times New Roman" panose="02020603050405020304" pitchFamily="18" charset="0"/>
                  </a:rPr>
                  <a:t> vs. 0.342 vs. 1.1 MPa</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dirty="0">
                  <a:ln>
                    <a:noFill/>
                  </a:ln>
                  <a:solidFill>
                    <a:srgbClr val="000000"/>
                  </a:solidFill>
                  <a:effectLst/>
                  <a:uLnTx/>
                  <a:uFillTx/>
                  <a:latin typeface="Times New Roman" panose="02020603050405020304" pitchFamily="18" charset="0"/>
                  <a:ea typeface="Calibri" panose="020F0502020204030204" pitchFamily="34" charset="0"/>
                  <a:cs typeface="Times New Roman" panose="02020603050405020304" pitchFamily="18" charset="0"/>
                </a:endParaRPr>
              </a:p>
            </p:txBody>
          </p:sp>
        </mc:Choice>
        <mc:Fallback xmlns="">
          <p:sp>
            <p:nvSpPr>
              <p:cNvPr id="2" name="TextBox 1">
                <a:extLst>
                  <a:ext uri="{FF2B5EF4-FFF2-40B4-BE49-F238E27FC236}">
                    <a16:creationId xmlns:a16="http://schemas.microsoft.com/office/drawing/2014/main" id="{D3E9592C-B3CF-642C-D9FF-D1DED6B682C6}"/>
                  </a:ext>
                </a:extLst>
              </p:cNvPr>
              <p:cNvSpPr txBox="1">
                <a:spLocks noRot="1" noChangeAspect="1" noMove="1" noResize="1" noEditPoints="1" noAdjustHandles="1" noChangeArrowheads="1" noChangeShapeType="1" noTextEdit="1"/>
              </p:cNvSpPr>
              <p:nvPr/>
            </p:nvSpPr>
            <p:spPr>
              <a:xfrm>
                <a:off x="547983" y="1317120"/>
                <a:ext cx="5043752" cy="1636730"/>
              </a:xfrm>
              <a:prstGeom prst="rect">
                <a:avLst/>
              </a:prstGeom>
              <a:blipFill>
                <a:blip r:embed="rId10"/>
                <a:stretch>
                  <a:fillRect l="-1330" t="-1859"/>
                </a:stretch>
              </a:blipFill>
            </p:spPr>
            <p:txBody>
              <a:bodyPr/>
              <a:lstStyle/>
              <a:p>
                <a:r>
                  <a:rPr lang="en-US">
                    <a:noFill/>
                  </a:rPr>
                  <a:t> </a:t>
                </a:r>
              </a:p>
            </p:txBody>
          </p:sp>
        </mc:Fallback>
      </mc:AlternateContent>
    </p:spTree>
    <p:extLst>
      <p:ext uri="{BB962C8B-B14F-4D97-AF65-F5344CB8AC3E}">
        <p14:creationId xmlns:p14="http://schemas.microsoft.com/office/powerpoint/2010/main" val="9120483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Untitled design">
            <a:hlinkClick r:id="" action="ppaction://media"/>
            <a:extLst>
              <a:ext uri="{FF2B5EF4-FFF2-40B4-BE49-F238E27FC236}">
                <a16:creationId xmlns:a16="http://schemas.microsoft.com/office/drawing/2014/main" id="{C87C05CE-FA65-B757-F959-20DACBC331F1}"/>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rot="21357027">
            <a:off x="-397751" y="1526124"/>
            <a:ext cx="4621886" cy="4989931"/>
          </a:xfrm>
        </p:spPr>
      </p:pic>
      <p:sp>
        <p:nvSpPr>
          <p:cNvPr id="8" name="Rectangle 7">
            <a:extLst>
              <a:ext uri="{FF2B5EF4-FFF2-40B4-BE49-F238E27FC236}">
                <a16:creationId xmlns:a16="http://schemas.microsoft.com/office/drawing/2014/main" id="{577A3C53-EE82-BCC5-2865-DC3168D18E75}"/>
              </a:ext>
            </a:extLst>
          </p:cNvPr>
          <p:cNvSpPr/>
          <p:nvPr/>
        </p:nvSpPr>
        <p:spPr bwMode="auto">
          <a:xfrm>
            <a:off x="-100013" y="1364456"/>
            <a:ext cx="4164807" cy="1078707"/>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2000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ndParaRPr>
          </a:p>
        </p:txBody>
      </p:sp>
      <p:sp>
        <p:nvSpPr>
          <p:cNvPr id="3" name="Slide Number Placeholder 2">
            <a:extLst>
              <a:ext uri="{FF2B5EF4-FFF2-40B4-BE49-F238E27FC236}">
                <a16:creationId xmlns:a16="http://schemas.microsoft.com/office/drawing/2014/main" id="{FF2BCD70-7D3B-641C-4497-3055965F2CAA}"/>
              </a:ext>
            </a:extLst>
          </p:cNvPr>
          <p:cNvSpPr>
            <a:spLocks noGrp="1"/>
          </p:cNvSpPr>
          <p:nvPr>
            <p:ph type="sldNum" sz="quarter" idx="10"/>
          </p:nvPr>
        </p:nvSpPr>
        <p:spPr/>
        <p:txBody>
          <a:bodyPr/>
          <a:lstStyle/>
          <a:p>
            <a:pPr marL="0" marR="0" lvl="0" indent="0" algn="r" defTabSz="457200" rtl="0" eaLnBrk="0" fontAlgn="auto" latinLnBrk="0" hangingPunct="0">
              <a:lnSpc>
                <a:spcPct val="100000"/>
              </a:lnSpc>
              <a:spcBef>
                <a:spcPct val="0"/>
              </a:spcBef>
              <a:spcAft>
                <a:spcPts val="0"/>
              </a:spcAft>
              <a:buClrTx/>
              <a:buSzTx/>
              <a:buFontTx/>
              <a:buNone/>
              <a:tabLst/>
              <a:defRPr/>
            </a:pPr>
            <a:fld id="{E400C7C8-7C88-BA41-BC02-0C39D7F04A6D}" type="slidenum">
              <a:rPr kumimoji="0" lang="en-US" sz="1400" b="1" i="0" u="none" strike="noStrike" kern="1200" cap="none" spc="0" normalizeH="0" baseline="0" noProof="0" smtClean="0">
                <a:ln>
                  <a:noFill/>
                </a:ln>
                <a:solidFill>
                  <a:srgbClr val="000000"/>
                </a:solidFill>
                <a:effectLst/>
                <a:uLnTx/>
                <a:uFillTx/>
                <a:latin typeface="Times" charset="0"/>
                <a:ea typeface="ＭＳ Ｐゴシック" charset="-128"/>
              </a:rPr>
              <a:pPr marL="0" marR="0" lvl="0" indent="0" algn="r" defTabSz="457200" rtl="0" eaLnBrk="0" fontAlgn="auto" latinLnBrk="0" hangingPunct="0">
                <a:lnSpc>
                  <a:spcPct val="100000"/>
                </a:lnSpc>
                <a:spcBef>
                  <a:spcPct val="0"/>
                </a:spcBef>
                <a:spcAft>
                  <a:spcPts val="0"/>
                </a:spcAft>
                <a:buClrTx/>
                <a:buSzTx/>
                <a:buFontTx/>
                <a:buNone/>
                <a:tabLst/>
                <a:defRPr/>
              </a:pPr>
              <a:t>11</a:t>
            </a:fld>
            <a:endParaRPr kumimoji="0" lang="en-US" sz="1400" b="1" i="0" u="none" strike="noStrike" kern="1200" cap="none" spc="0" normalizeH="0" baseline="0" noProof="0" dirty="0">
              <a:ln>
                <a:noFill/>
              </a:ln>
              <a:solidFill>
                <a:srgbClr val="000000"/>
              </a:solidFill>
              <a:effectLst/>
              <a:uLnTx/>
              <a:uFillTx/>
              <a:latin typeface="Times" charset="0"/>
              <a:ea typeface="ＭＳ Ｐゴシック" charset="-128"/>
            </a:endParaRPr>
          </a:p>
        </p:txBody>
      </p:sp>
      <p:sp>
        <p:nvSpPr>
          <p:cNvPr id="23" name="Title 1">
            <a:extLst>
              <a:ext uri="{FF2B5EF4-FFF2-40B4-BE49-F238E27FC236}">
                <a16:creationId xmlns:a16="http://schemas.microsoft.com/office/drawing/2014/main" id="{D000896D-2B98-7B6E-9918-8753F71CCA19}"/>
              </a:ext>
            </a:extLst>
          </p:cNvPr>
          <p:cNvSpPr txBox="1">
            <a:spLocks/>
          </p:cNvSpPr>
          <p:nvPr/>
        </p:nvSpPr>
        <p:spPr bwMode="auto">
          <a:xfrm>
            <a:off x="554958" y="515350"/>
            <a:ext cx="9179592" cy="762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3600" b="1">
                <a:solidFill>
                  <a:schemeClr val="tx2"/>
                </a:solidFill>
                <a:latin typeface="Calibri"/>
                <a:ea typeface="ＭＳ Ｐゴシック" pitchFamily="-105" charset="-128"/>
                <a:cs typeface="Calibri"/>
              </a:defRPr>
            </a:lvl1pPr>
            <a:lvl2pPr algn="l" rtl="0" eaLnBrk="1" fontAlgn="base" hangingPunct="1">
              <a:spcBef>
                <a:spcPct val="0"/>
              </a:spcBef>
              <a:spcAft>
                <a:spcPct val="0"/>
              </a:spcAft>
              <a:defRPr sz="3600" b="1">
                <a:solidFill>
                  <a:schemeClr val="tx2"/>
                </a:solidFill>
                <a:latin typeface="Calibri" pitchFamily="32" charset="0"/>
                <a:ea typeface="ＭＳ Ｐゴシック" pitchFamily="-105" charset="-128"/>
                <a:cs typeface="ＭＳ Ｐゴシック" pitchFamily="-105" charset="-128"/>
              </a:defRPr>
            </a:lvl2pPr>
            <a:lvl3pPr algn="l" rtl="0" eaLnBrk="1" fontAlgn="base" hangingPunct="1">
              <a:spcBef>
                <a:spcPct val="0"/>
              </a:spcBef>
              <a:spcAft>
                <a:spcPct val="0"/>
              </a:spcAft>
              <a:defRPr sz="3600" b="1">
                <a:solidFill>
                  <a:schemeClr val="tx2"/>
                </a:solidFill>
                <a:latin typeface="Calibri" pitchFamily="32" charset="0"/>
                <a:ea typeface="ＭＳ Ｐゴシック" pitchFamily="-105" charset="-128"/>
                <a:cs typeface="ＭＳ Ｐゴシック" pitchFamily="-105" charset="-128"/>
              </a:defRPr>
            </a:lvl3pPr>
            <a:lvl4pPr algn="l" rtl="0" eaLnBrk="1" fontAlgn="base" hangingPunct="1">
              <a:spcBef>
                <a:spcPct val="0"/>
              </a:spcBef>
              <a:spcAft>
                <a:spcPct val="0"/>
              </a:spcAft>
              <a:defRPr sz="3600" b="1">
                <a:solidFill>
                  <a:schemeClr val="tx2"/>
                </a:solidFill>
                <a:latin typeface="Calibri" pitchFamily="32" charset="0"/>
                <a:ea typeface="ＭＳ Ｐゴシック" pitchFamily="-105" charset="-128"/>
                <a:cs typeface="ＭＳ Ｐゴシック" pitchFamily="-105" charset="-128"/>
              </a:defRPr>
            </a:lvl4pPr>
            <a:lvl5pPr algn="l" rtl="0" eaLnBrk="1" fontAlgn="base" hangingPunct="1">
              <a:spcBef>
                <a:spcPct val="0"/>
              </a:spcBef>
              <a:spcAft>
                <a:spcPct val="0"/>
              </a:spcAft>
              <a:defRPr sz="3600" b="1">
                <a:solidFill>
                  <a:schemeClr val="tx2"/>
                </a:solidFill>
                <a:latin typeface="Calibri" pitchFamily="32" charset="0"/>
                <a:ea typeface="ＭＳ Ｐゴシック" pitchFamily="-105" charset="-128"/>
                <a:cs typeface="ＭＳ Ｐゴシック" pitchFamily="-105" charset="-128"/>
              </a:defRPr>
            </a:lvl5pPr>
            <a:lvl6pPr marL="457200" algn="l" rtl="0" eaLnBrk="1" fontAlgn="base" hangingPunct="1">
              <a:spcBef>
                <a:spcPct val="0"/>
              </a:spcBef>
              <a:spcAft>
                <a:spcPct val="0"/>
              </a:spcAft>
              <a:defRPr sz="3600" b="1">
                <a:solidFill>
                  <a:schemeClr val="tx2"/>
                </a:solidFill>
                <a:latin typeface="Corbel" charset="0"/>
              </a:defRPr>
            </a:lvl6pPr>
            <a:lvl7pPr marL="914400" algn="l" rtl="0" eaLnBrk="1" fontAlgn="base" hangingPunct="1">
              <a:spcBef>
                <a:spcPct val="0"/>
              </a:spcBef>
              <a:spcAft>
                <a:spcPct val="0"/>
              </a:spcAft>
              <a:defRPr sz="3600" b="1">
                <a:solidFill>
                  <a:schemeClr val="tx2"/>
                </a:solidFill>
                <a:latin typeface="Corbel" charset="0"/>
              </a:defRPr>
            </a:lvl7pPr>
            <a:lvl8pPr marL="1371600" algn="l" rtl="0" eaLnBrk="1" fontAlgn="base" hangingPunct="1">
              <a:spcBef>
                <a:spcPct val="0"/>
              </a:spcBef>
              <a:spcAft>
                <a:spcPct val="0"/>
              </a:spcAft>
              <a:defRPr sz="3600" b="1">
                <a:solidFill>
                  <a:schemeClr val="tx2"/>
                </a:solidFill>
                <a:latin typeface="Corbel" charset="0"/>
              </a:defRPr>
            </a:lvl8pPr>
            <a:lvl9pPr marL="1828800" algn="l" rtl="0" eaLnBrk="1" fontAlgn="base" hangingPunct="1">
              <a:spcBef>
                <a:spcPct val="0"/>
              </a:spcBef>
              <a:spcAft>
                <a:spcPct val="0"/>
              </a:spcAft>
              <a:defRPr sz="3600" b="1">
                <a:solidFill>
                  <a:schemeClr val="tx2"/>
                </a:solidFill>
                <a:latin typeface="Corbel" charset="0"/>
              </a:defRPr>
            </a:lvl9pPr>
          </a:lstStyle>
          <a:p>
            <a:r>
              <a:rPr lang="en-US" altLang="zh-CN" dirty="0">
                <a:latin typeface="Times New Roman" panose="02020603050405020304" pitchFamily="18" charset="0"/>
                <a:ea typeface="Calibri" panose="020F0502020204030204" pitchFamily="34" charset="0"/>
                <a:cs typeface="Times New Roman" panose="02020603050405020304" pitchFamily="18" charset="0"/>
              </a:rPr>
              <a:t>Comparison with </a:t>
            </a:r>
            <a:r>
              <a:rPr lang="en-US" altLang="zh-CN" i="1" dirty="0">
                <a:latin typeface="Times New Roman" panose="02020603050405020304" pitchFamily="18" charset="0"/>
                <a:ea typeface="Calibri" panose="020F0502020204030204" pitchFamily="34" charset="0"/>
                <a:cs typeface="Times New Roman" panose="02020603050405020304" pitchFamily="18" charset="0"/>
              </a:rPr>
              <a:t>In Vivo</a:t>
            </a:r>
            <a:r>
              <a:rPr lang="en-US" altLang="zh-CN" dirty="0">
                <a:latin typeface="Times New Roman" panose="02020603050405020304" pitchFamily="18" charset="0"/>
                <a:ea typeface="Calibri" panose="020F0502020204030204" pitchFamily="34" charset="0"/>
                <a:cs typeface="Times New Roman" panose="02020603050405020304" pitchFamily="18" charset="0"/>
              </a:rPr>
              <a:t> Data</a:t>
            </a:r>
            <a:endParaRPr lang="en-US" dirty="0">
              <a:latin typeface="Times New Roman" panose="02020603050405020304" pitchFamily="18" charset="0"/>
              <a:ea typeface="Calibri" panose="020F0502020204030204" pitchFamily="34" charset="0"/>
              <a:cs typeface="Times New Roman" panose="02020603050405020304" pitchFamily="18" charset="0"/>
            </a:endParaRPr>
          </a:p>
        </p:txBody>
      </p:sp>
      <p:cxnSp>
        <p:nvCxnSpPr>
          <p:cNvPr id="6" name="Straight Arrow Connector 5">
            <a:extLst>
              <a:ext uri="{FF2B5EF4-FFF2-40B4-BE49-F238E27FC236}">
                <a16:creationId xmlns:a16="http://schemas.microsoft.com/office/drawing/2014/main" id="{02C0961D-FB22-396A-03AB-337D1D3E21E1}"/>
              </a:ext>
            </a:extLst>
          </p:cNvPr>
          <p:cNvCxnSpPr/>
          <p:nvPr/>
        </p:nvCxnSpPr>
        <p:spPr bwMode="auto">
          <a:xfrm>
            <a:off x="3947880" y="3685597"/>
            <a:ext cx="284356" cy="0"/>
          </a:xfrm>
          <a:prstGeom prst="straightConnector1">
            <a:avLst/>
          </a:prstGeom>
          <a:ln w="38100">
            <a:solidFill>
              <a:srgbClr val="000076"/>
            </a:solidFill>
            <a:headEnd type="none" w="med" len="med"/>
            <a:tailEnd type="triangle"/>
          </a:ln>
        </p:spPr>
        <p:style>
          <a:lnRef idx="1">
            <a:schemeClr val="dk1"/>
          </a:lnRef>
          <a:fillRef idx="0">
            <a:schemeClr val="dk1"/>
          </a:fillRef>
          <a:effectRef idx="0">
            <a:schemeClr val="dk1"/>
          </a:effectRef>
          <a:fontRef idx="minor">
            <a:schemeClr val="tx1"/>
          </a:fontRef>
        </p:style>
      </p:cxnSp>
      <p:sp>
        <p:nvSpPr>
          <p:cNvPr id="11" name="TextBox 10">
            <a:extLst>
              <a:ext uri="{FF2B5EF4-FFF2-40B4-BE49-F238E27FC236}">
                <a16:creationId xmlns:a16="http://schemas.microsoft.com/office/drawing/2014/main" id="{53BB4E48-9FB3-4708-F777-085E128FEF92}"/>
              </a:ext>
            </a:extLst>
          </p:cNvPr>
          <p:cNvSpPr txBox="1"/>
          <p:nvPr/>
        </p:nvSpPr>
        <p:spPr>
          <a:xfrm>
            <a:off x="7767164" y="1714001"/>
            <a:ext cx="3871061" cy="400110"/>
          </a:xfrm>
          <a:prstGeom prst="rect">
            <a:avLst/>
          </a:prstGeom>
          <a:noFill/>
        </p:spPr>
        <p:txBody>
          <a:bodyPr wrap="square">
            <a:spAutoFit/>
          </a:bodyPr>
          <a:lstStyle/>
          <a:p>
            <a:pPr lvl="0" defTabSz="457200">
              <a:defRPr/>
            </a:pPr>
            <a:r>
              <a:rPr lang="en-US" altLang="zh-CN" sz="20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Initial position of reference points</a:t>
            </a:r>
          </a:p>
        </p:txBody>
      </p:sp>
      <p:pic>
        <p:nvPicPr>
          <p:cNvPr id="9" name="Picture 8">
            <a:extLst>
              <a:ext uri="{FF2B5EF4-FFF2-40B4-BE49-F238E27FC236}">
                <a16:creationId xmlns:a16="http://schemas.microsoft.com/office/drawing/2014/main" id="{FA944D13-7DE6-0473-830E-C09472D12DA1}"/>
              </a:ext>
            </a:extLst>
          </p:cNvPr>
          <p:cNvPicPr>
            <a:picLocks noChangeAspect="1"/>
          </p:cNvPicPr>
          <p:nvPr/>
        </p:nvPicPr>
        <p:blipFill rotWithShape="1">
          <a:blip r:embed="rId6"/>
          <a:srcRect r="32368"/>
          <a:stretch/>
        </p:blipFill>
        <p:spPr>
          <a:xfrm>
            <a:off x="8041567" y="2593180"/>
            <a:ext cx="2481194" cy="3421857"/>
          </a:xfrm>
          <a:prstGeom prst="rect">
            <a:avLst/>
          </a:prstGeom>
        </p:spPr>
      </p:pic>
      <p:sp>
        <p:nvSpPr>
          <p:cNvPr id="20" name="Rectangle 19">
            <a:extLst>
              <a:ext uri="{FF2B5EF4-FFF2-40B4-BE49-F238E27FC236}">
                <a16:creationId xmlns:a16="http://schemas.microsoft.com/office/drawing/2014/main" id="{A7CDFFC6-AD0A-533B-F634-03AD4EFE1B46}"/>
              </a:ext>
            </a:extLst>
          </p:cNvPr>
          <p:cNvSpPr/>
          <p:nvPr/>
        </p:nvSpPr>
        <p:spPr bwMode="auto">
          <a:xfrm>
            <a:off x="3086102" y="1445418"/>
            <a:ext cx="1771650" cy="5650992"/>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2000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ndParaRPr>
          </a:p>
        </p:txBody>
      </p:sp>
      <p:sp>
        <p:nvSpPr>
          <p:cNvPr id="21" name="Rectangle 20">
            <a:extLst>
              <a:ext uri="{FF2B5EF4-FFF2-40B4-BE49-F238E27FC236}">
                <a16:creationId xmlns:a16="http://schemas.microsoft.com/office/drawing/2014/main" id="{6E52AB9B-1635-863E-2158-A147322E2B0B}"/>
              </a:ext>
            </a:extLst>
          </p:cNvPr>
          <p:cNvSpPr/>
          <p:nvPr/>
        </p:nvSpPr>
        <p:spPr bwMode="auto">
          <a:xfrm>
            <a:off x="-219075" y="5488781"/>
            <a:ext cx="4164807" cy="1078707"/>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2000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ndParaRPr>
          </a:p>
        </p:txBody>
      </p:sp>
      <p:grpSp>
        <p:nvGrpSpPr>
          <p:cNvPr id="4" name="Group 3">
            <a:extLst>
              <a:ext uri="{FF2B5EF4-FFF2-40B4-BE49-F238E27FC236}">
                <a16:creationId xmlns:a16="http://schemas.microsoft.com/office/drawing/2014/main" id="{40497677-E081-2E52-BD80-EA0A2D17AEF0}"/>
              </a:ext>
            </a:extLst>
          </p:cNvPr>
          <p:cNvGrpSpPr/>
          <p:nvPr/>
        </p:nvGrpSpPr>
        <p:grpSpPr>
          <a:xfrm rot="21327021">
            <a:off x="3997490" y="2514662"/>
            <a:ext cx="2224957" cy="2894370"/>
            <a:chOff x="4924425" y="2286591"/>
            <a:chExt cx="1981200" cy="2590800"/>
          </a:xfrm>
        </p:grpSpPr>
        <p:pic>
          <p:nvPicPr>
            <p:cNvPr id="5" name="Picture 4">
              <a:extLst>
                <a:ext uri="{FF2B5EF4-FFF2-40B4-BE49-F238E27FC236}">
                  <a16:creationId xmlns:a16="http://schemas.microsoft.com/office/drawing/2014/main" id="{4BEA83A5-F830-316E-92A6-D782E8888778}"/>
                </a:ext>
              </a:extLst>
            </p:cNvPr>
            <p:cNvPicPr>
              <a:picLocks noChangeAspect="1"/>
            </p:cNvPicPr>
            <p:nvPr/>
          </p:nvPicPr>
          <p:blipFill>
            <a:blip r:embed="rId7"/>
            <a:stretch>
              <a:fillRect/>
            </a:stretch>
          </p:blipFill>
          <p:spPr>
            <a:xfrm>
              <a:off x="4924425" y="2286591"/>
              <a:ext cx="1981200" cy="2590800"/>
            </a:xfrm>
            <a:prstGeom prst="rect">
              <a:avLst/>
            </a:prstGeom>
          </p:spPr>
        </p:pic>
        <p:sp>
          <p:nvSpPr>
            <p:cNvPr id="12" name="Oval 11">
              <a:extLst>
                <a:ext uri="{FF2B5EF4-FFF2-40B4-BE49-F238E27FC236}">
                  <a16:creationId xmlns:a16="http://schemas.microsoft.com/office/drawing/2014/main" id="{DD33B350-70EA-1C57-94B3-8452C0EACB1F}"/>
                </a:ext>
              </a:extLst>
            </p:cNvPr>
            <p:cNvSpPr/>
            <p:nvPr/>
          </p:nvSpPr>
          <p:spPr bwMode="auto">
            <a:xfrm>
              <a:off x="6686550" y="3133725"/>
              <a:ext cx="45720" cy="45720"/>
            </a:xfrm>
            <a:prstGeom prst="ellipse">
              <a:avLst/>
            </a:prstGeom>
            <a:noFill/>
            <a:ln w="28575" cap="flat" cmpd="sng" algn="ctr">
              <a:solidFill>
                <a:srgbClr val="00206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2000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ndParaRPr>
            </a:p>
          </p:txBody>
        </p:sp>
        <p:sp>
          <p:nvSpPr>
            <p:cNvPr id="13" name="Oval 12">
              <a:extLst>
                <a:ext uri="{FF2B5EF4-FFF2-40B4-BE49-F238E27FC236}">
                  <a16:creationId xmlns:a16="http://schemas.microsoft.com/office/drawing/2014/main" id="{4C479D47-0AD7-F991-16ED-5FBE39826183}"/>
                </a:ext>
              </a:extLst>
            </p:cNvPr>
            <p:cNvSpPr/>
            <p:nvPr/>
          </p:nvSpPr>
          <p:spPr bwMode="auto">
            <a:xfrm>
              <a:off x="6621780" y="3860813"/>
              <a:ext cx="45720" cy="45720"/>
            </a:xfrm>
            <a:prstGeom prst="ellipse">
              <a:avLst/>
            </a:prstGeom>
            <a:noFill/>
            <a:ln w="28575" cap="flat" cmpd="sng" algn="ctr">
              <a:solidFill>
                <a:srgbClr val="00206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2000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ndParaRPr>
            </a:p>
          </p:txBody>
        </p:sp>
        <p:sp>
          <p:nvSpPr>
            <p:cNvPr id="14" name="Oval 13">
              <a:extLst>
                <a:ext uri="{FF2B5EF4-FFF2-40B4-BE49-F238E27FC236}">
                  <a16:creationId xmlns:a16="http://schemas.microsoft.com/office/drawing/2014/main" id="{26640EED-240C-B2D8-99F6-07DDD04B6D44}"/>
                </a:ext>
              </a:extLst>
            </p:cNvPr>
            <p:cNvSpPr/>
            <p:nvPr/>
          </p:nvSpPr>
          <p:spPr bwMode="auto">
            <a:xfrm>
              <a:off x="6535869" y="4133850"/>
              <a:ext cx="45720" cy="45720"/>
            </a:xfrm>
            <a:prstGeom prst="ellipse">
              <a:avLst/>
            </a:prstGeom>
            <a:noFill/>
            <a:ln w="28575" cap="flat" cmpd="sng" algn="ctr">
              <a:solidFill>
                <a:srgbClr val="00206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2000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ndParaRPr>
            </a:p>
          </p:txBody>
        </p:sp>
        <p:sp>
          <p:nvSpPr>
            <p:cNvPr id="15" name="Oval 14">
              <a:extLst>
                <a:ext uri="{FF2B5EF4-FFF2-40B4-BE49-F238E27FC236}">
                  <a16:creationId xmlns:a16="http://schemas.microsoft.com/office/drawing/2014/main" id="{8B85B65A-3B88-E26D-D598-1254551D3302}"/>
                </a:ext>
              </a:extLst>
            </p:cNvPr>
            <p:cNvSpPr/>
            <p:nvPr/>
          </p:nvSpPr>
          <p:spPr bwMode="auto">
            <a:xfrm>
              <a:off x="6359180" y="4793571"/>
              <a:ext cx="45720" cy="45720"/>
            </a:xfrm>
            <a:prstGeom prst="ellipse">
              <a:avLst/>
            </a:prstGeom>
            <a:noFill/>
            <a:ln w="28575" cap="flat" cmpd="sng" algn="ctr">
              <a:solidFill>
                <a:srgbClr val="00206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2000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ndParaRPr>
            </a:p>
          </p:txBody>
        </p:sp>
        <p:sp>
          <p:nvSpPr>
            <p:cNvPr id="16" name="Oval 15">
              <a:extLst>
                <a:ext uri="{FF2B5EF4-FFF2-40B4-BE49-F238E27FC236}">
                  <a16:creationId xmlns:a16="http://schemas.microsoft.com/office/drawing/2014/main" id="{3301D8CB-C9BA-8668-C4C0-27EC6077D1D8}"/>
                </a:ext>
              </a:extLst>
            </p:cNvPr>
            <p:cNvSpPr/>
            <p:nvPr/>
          </p:nvSpPr>
          <p:spPr bwMode="auto">
            <a:xfrm>
              <a:off x="6458049" y="4438650"/>
              <a:ext cx="45720" cy="45720"/>
            </a:xfrm>
            <a:prstGeom prst="ellipse">
              <a:avLst/>
            </a:prstGeom>
            <a:noFill/>
            <a:ln w="28575" cap="flat" cmpd="sng" algn="ctr">
              <a:solidFill>
                <a:srgbClr val="00206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2000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ndParaRPr>
            </a:p>
          </p:txBody>
        </p:sp>
        <p:sp>
          <p:nvSpPr>
            <p:cNvPr id="17" name="Oval 16">
              <a:extLst>
                <a:ext uri="{FF2B5EF4-FFF2-40B4-BE49-F238E27FC236}">
                  <a16:creationId xmlns:a16="http://schemas.microsoft.com/office/drawing/2014/main" id="{FDB54BDA-6B8F-1042-3226-525500EDF571}"/>
                </a:ext>
              </a:extLst>
            </p:cNvPr>
            <p:cNvSpPr/>
            <p:nvPr/>
          </p:nvSpPr>
          <p:spPr bwMode="auto">
            <a:xfrm>
              <a:off x="6657975" y="3476625"/>
              <a:ext cx="45720" cy="45720"/>
            </a:xfrm>
            <a:prstGeom prst="ellipse">
              <a:avLst/>
            </a:prstGeom>
            <a:noFill/>
            <a:ln w="28575" cap="flat" cmpd="sng" algn="ctr">
              <a:solidFill>
                <a:srgbClr val="00206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2000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ndParaRPr>
            </a:p>
          </p:txBody>
        </p:sp>
        <p:sp>
          <p:nvSpPr>
            <p:cNvPr id="24" name="TextBox 23">
              <a:extLst>
                <a:ext uri="{FF2B5EF4-FFF2-40B4-BE49-F238E27FC236}">
                  <a16:creationId xmlns:a16="http://schemas.microsoft.com/office/drawing/2014/main" id="{33248A0A-7DD7-916F-4150-BF157D00C5AA}"/>
                </a:ext>
              </a:extLst>
            </p:cNvPr>
            <p:cNvSpPr txBox="1"/>
            <p:nvPr/>
          </p:nvSpPr>
          <p:spPr>
            <a:xfrm>
              <a:off x="5750333" y="2856726"/>
              <a:ext cx="219075" cy="276999"/>
            </a:xfrm>
            <a:prstGeom prst="rect">
              <a:avLst/>
            </a:prstGeom>
            <a:noFill/>
          </p:spPr>
          <p:txBody>
            <a:bodyPr wrap="square" rtlCol="0">
              <a:spAutoFit/>
            </a:bodyPr>
            <a:lstStyle/>
            <a:p>
              <a:r>
                <a:rPr lang="en-US" sz="1200" b="1" dirty="0">
                  <a:latin typeface="+mj-lt"/>
                  <a:cs typeface="Times New Roman" panose="02020603050405020304" pitchFamily="18" charset="0"/>
                </a:rPr>
                <a:t>x</a:t>
              </a:r>
            </a:p>
          </p:txBody>
        </p:sp>
        <p:sp>
          <p:nvSpPr>
            <p:cNvPr id="25" name="TextBox 24">
              <a:extLst>
                <a:ext uri="{FF2B5EF4-FFF2-40B4-BE49-F238E27FC236}">
                  <a16:creationId xmlns:a16="http://schemas.microsoft.com/office/drawing/2014/main" id="{62C581FE-722E-A9CA-E17C-D58318DAF638}"/>
                </a:ext>
              </a:extLst>
            </p:cNvPr>
            <p:cNvSpPr txBox="1"/>
            <p:nvPr/>
          </p:nvSpPr>
          <p:spPr>
            <a:xfrm>
              <a:off x="5748418" y="3784697"/>
              <a:ext cx="219075" cy="276999"/>
            </a:xfrm>
            <a:prstGeom prst="rect">
              <a:avLst/>
            </a:prstGeom>
            <a:noFill/>
          </p:spPr>
          <p:txBody>
            <a:bodyPr wrap="square" rtlCol="0">
              <a:spAutoFit/>
            </a:bodyPr>
            <a:lstStyle/>
            <a:p>
              <a:r>
                <a:rPr lang="en-US" sz="1200" b="1" dirty="0">
                  <a:latin typeface="+mj-lt"/>
                  <a:cs typeface="Times New Roman" panose="02020603050405020304" pitchFamily="18" charset="0"/>
                </a:rPr>
                <a:t>x</a:t>
              </a:r>
            </a:p>
          </p:txBody>
        </p:sp>
        <p:sp>
          <p:nvSpPr>
            <p:cNvPr id="26" name="TextBox 25">
              <a:extLst>
                <a:ext uri="{FF2B5EF4-FFF2-40B4-BE49-F238E27FC236}">
                  <a16:creationId xmlns:a16="http://schemas.microsoft.com/office/drawing/2014/main" id="{9A6AE2DC-D8A1-F149-6696-7C68B05912D8}"/>
                </a:ext>
              </a:extLst>
            </p:cNvPr>
            <p:cNvSpPr txBox="1"/>
            <p:nvPr/>
          </p:nvSpPr>
          <p:spPr>
            <a:xfrm>
              <a:off x="5599652" y="4071221"/>
              <a:ext cx="219075" cy="276999"/>
            </a:xfrm>
            <a:prstGeom prst="rect">
              <a:avLst/>
            </a:prstGeom>
            <a:noFill/>
          </p:spPr>
          <p:txBody>
            <a:bodyPr wrap="square" rtlCol="0">
              <a:spAutoFit/>
            </a:bodyPr>
            <a:lstStyle/>
            <a:p>
              <a:r>
                <a:rPr lang="en-US" sz="1200" b="1" dirty="0">
                  <a:latin typeface="+mj-lt"/>
                  <a:cs typeface="Times New Roman" panose="02020603050405020304" pitchFamily="18" charset="0"/>
                </a:rPr>
                <a:t>x</a:t>
              </a:r>
            </a:p>
          </p:txBody>
        </p:sp>
        <p:sp>
          <p:nvSpPr>
            <p:cNvPr id="27" name="TextBox 26">
              <a:extLst>
                <a:ext uri="{FF2B5EF4-FFF2-40B4-BE49-F238E27FC236}">
                  <a16:creationId xmlns:a16="http://schemas.microsoft.com/office/drawing/2014/main" id="{7B14F034-8A2B-BA90-46B0-55523C47E856}"/>
                </a:ext>
              </a:extLst>
            </p:cNvPr>
            <p:cNvSpPr txBox="1"/>
            <p:nvPr/>
          </p:nvSpPr>
          <p:spPr>
            <a:xfrm>
              <a:off x="5317249" y="4405961"/>
              <a:ext cx="219075" cy="276999"/>
            </a:xfrm>
            <a:prstGeom prst="rect">
              <a:avLst/>
            </a:prstGeom>
            <a:noFill/>
          </p:spPr>
          <p:txBody>
            <a:bodyPr wrap="square" rtlCol="0">
              <a:spAutoFit/>
            </a:bodyPr>
            <a:lstStyle/>
            <a:p>
              <a:r>
                <a:rPr lang="en-US" sz="1200" b="1" dirty="0">
                  <a:latin typeface="+mj-lt"/>
                  <a:cs typeface="Times New Roman" panose="02020603050405020304" pitchFamily="18" charset="0"/>
                </a:rPr>
                <a:t>x</a:t>
              </a:r>
            </a:p>
          </p:txBody>
        </p:sp>
        <p:sp>
          <p:nvSpPr>
            <p:cNvPr id="28" name="TextBox 27">
              <a:extLst>
                <a:ext uri="{FF2B5EF4-FFF2-40B4-BE49-F238E27FC236}">
                  <a16:creationId xmlns:a16="http://schemas.microsoft.com/office/drawing/2014/main" id="{3E27EEDC-301B-518D-5F1F-1DF2C0B4D214}"/>
                </a:ext>
              </a:extLst>
            </p:cNvPr>
            <p:cNvSpPr txBox="1"/>
            <p:nvPr/>
          </p:nvSpPr>
          <p:spPr>
            <a:xfrm>
              <a:off x="5874960" y="3462038"/>
              <a:ext cx="219075" cy="276999"/>
            </a:xfrm>
            <a:prstGeom prst="rect">
              <a:avLst/>
            </a:prstGeom>
            <a:noFill/>
          </p:spPr>
          <p:txBody>
            <a:bodyPr wrap="square" rtlCol="0">
              <a:spAutoFit/>
            </a:bodyPr>
            <a:lstStyle/>
            <a:p>
              <a:r>
                <a:rPr lang="en-US" sz="1200" b="1" dirty="0">
                  <a:latin typeface="+mj-lt"/>
                  <a:cs typeface="Times New Roman" panose="02020603050405020304" pitchFamily="18" charset="0"/>
                </a:rPr>
                <a:t>x</a:t>
              </a:r>
            </a:p>
          </p:txBody>
        </p:sp>
        <p:sp>
          <p:nvSpPr>
            <p:cNvPr id="29" name="TextBox 28">
              <a:extLst>
                <a:ext uri="{FF2B5EF4-FFF2-40B4-BE49-F238E27FC236}">
                  <a16:creationId xmlns:a16="http://schemas.microsoft.com/office/drawing/2014/main" id="{10D1AD48-271A-F144-50A2-4EBDA9C39066}"/>
                </a:ext>
              </a:extLst>
            </p:cNvPr>
            <p:cNvSpPr txBox="1"/>
            <p:nvPr/>
          </p:nvSpPr>
          <p:spPr>
            <a:xfrm>
              <a:off x="5857938" y="3287403"/>
              <a:ext cx="219075" cy="276999"/>
            </a:xfrm>
            <a:prstGeom prst="rect">
              <a:avLst/>
            </a:prstGeom>
            <a:noFill/>
          </p:spPr>
          <p:txBody>
            <a:bodyPr wrap="square" rtlCol="0">
              <a:spAutoFit/>
            </a:bodyPr>
            <a:lstStyle/>
            <a:p>
              <a:r>
                <a:rPr lang="en-US" sz="1200" b="1" dirty="0">
                  <a:latin typeface="+mj-lt"/>
                  <a:cs typeface="Times New Roman" panose="02020603050405020304" pitchFamily="18" charset="0"/>
                </a:rPr>
                <a:t>x</a:t>
              </a:r>
            </a:p>
          </p:txBody>
        </p:sp>
      </p:grpSp>
      <p:sp>
        <p:nvSpPr>
          <p:cNvPr id="18" name="TextBox 17">
            <a:extLst>
              <a:ext uri="{FF2B5EF4-FFF2-40B4-BE49-F238E27FC236}">
                <a16:creationId xmlns:a16="http://schemas.microsoft.com/office/drawing/2014/main" id="{5C2337DF-CE8C-A2C0-E4B6-5DE76DC692CA}"/>
              </a:ext>
            </a:extLst>
          </p:cNvPr>
          <p:cNvSpPr txBox="1"/>
          <p:nvPr/>
        </p:nvSpPr>
        <p:spPr>
          <a:xfrm>
            <a:off x="4017079" y="1699773"/>
            <a:ext cx="3476712" cy="707886"/>
          </a:xfrm>
          <a:prstGeom prst="rect">
            <a:avLst/>
          </a:prstGeom>
          <a:noFill/>
        </p:spPr>
        <p:txBody>
          <a:bodyPr wrap="square">
            <a:spAutoFit/>
          </a:bodyPr>
          <a:lstStyle/>
          <a:p>
            <a:pPr lvl="0" defTabSz="457200">
              <a:defRPr/>
            </a:pPr>
            <a:r>
              <a:rPr lang="en-US" sz="20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Reference</a:t>
            </a:r>
            <a:r>
              <a:rPr kumimoji="0" lang="en-US" sz="2000" u="none" strike="noStrike" kern="1200" cap="none" spc="0" normalizeH="0" baseline="0" noProof="0" dirty="0">
                <a:ln>
                  <a:noFill/>
                </a:ln>
                <a:solidFill>
                  <a:srgbClr val="000000"/>
                </a:solidFill>
                <a:effectLst/>
                <a:uLnTx/>
                <a:uFillTx/>
                <a:latin typeface="Times New Roman" panose="02020603050405020304" pitchFamily="18" charset="0"/>
                <a:ea typeface="Calibri" panose="020F0502020204030204" pitchFamily="34" charset="0"/>
                <a:cs typeface="Times New Roman" panose="02020603050405020304" pitchFamily="18" charset="0"/>
              </a:rPr>
              <a:t> points used for the  optimization objective</a:t>
            </a:r>
          </a:p>
        </p:txBody>
      </p:sp>
      <p:sp>
        <p:nvSpPr>
          <p:cNvPr id="22" name="Rectangle 21">
            <a:extLst>
              <a:ext uri="{FF2B5EF4-FFF2-40B4-BE49-F238E27FC236}">
                <a16:creationId xmlns:a16="http://schemas.microsoft.com/office/drawing/2014/main" id="{38A867B3-59A6-FB2C-CC91-2F05AF410DA9}"/>
              </a:ext>
            </a:extLst>
          </p:cNvPr>
          <p:cNvSpPr/>
          <p:nvPr/>
        </p:nvSpPr>
        <p:spPr bwMode="auto">
          <a:xfrm>
            <a:off x="-940599" y="1362074"/>
            <a:ext cx="1771650" cy="5650992"/>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2000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ndParaRPr>
          </a:p>
        </p:txBody>
      </p:sp>
      <p:pic>
        <p:nvPicPr>
          <p:cNvPr id="10" name="Picture 8" descr="ppt logo_v2.gif">
            <a:extLst>
              <a:ext uri="{FF2B5EF4-FFF2-40B4-BE49-F238E27FC236}">
                <a16:creationId xmlns:a16="http://schemas.microsoft.com/office/drawing/2014/main" id="{89F16AC3-D02A-607E-763F-CBDF3123F247}"/>
              </a:ext>
            </a:extLst>
          </p:cNvPr>
          <p:cNvPicPr>
            <a:picLocks noChangeAspect="1"/>
          </p:cNvPicPr>
          <p:nvPr/>
        </p:nvPicPr>
        <p:blipFill>
          <a:blip r:embed="rId8"/>
          <a:srcRect/>
          <a:stretch>
            <a:fillRect/>
          </a:stretch>
        </p:blipFill>
        <p:spPr bwMode="auto">
          <a:xfrm>
            <a:off x="508000" y="6327776"/>
            <a:ext cx="2540000" cy="333375"/>
          </a:xfrm>
          <a:prstGeom prst="rect">
            <a:avLst/>
          </a:prstGeom>
          <a:noFill/>
          <a:ln w="9525">
            <a:noFill/>
            <a:miter lim="800000"/>
            <a:headEnd/>
            <a:tailEnd/>
          </a:ln>
        </p:spPr>
      </p:pic>
      <p:sp>
        <p:nvSpPr>
          <p:cNvPr id="19" name="TextBox 18">
            <a:extLst>
              <a:ext uri="{FF2B5EF4-FFF2-40B4-BE49-F238E27FC236}">
                <a16:creationId xmlns:a16="http://schemas.microsoft.com/office/drawing/2014/main" id="{13EF96DA-D0A0-E782-1CFB-10496B90AE95}"/>
              </a:ext>
            </a:extLst>
          </p:cNvPr>
          <p:cNvSpPr txBox="1"/>
          <p:nvPr/>
        </p:nvSpPr>
        <p:spPr>
          <a:xfrm>
            <a:off x="777339" y="1697391"/>
            <a:ext cx="3086105" cy="707886"/>
          </a:xfrm>
          <a:prstGeom prst="rect">
            <a:avLst/>
          </a:prstGeom>
          <a:noFill/>
        </p:spPr>
        <p:txBody>
          <a:bodyPr wrap="square">
            <a:spAutoFit/>
          </a:bodyPr>
          <a:lstStyle/>
          <a:p>
            <a:pPr lvl="0" defTabSz="457200">
              <a:defRPr/>
            </a:pPr>
            <a:r>
              <a:rPr kumimoji="0" lang="en-US" sz="2000" i="1" u="none" strike="noStrike" kern="1200" cap="none" spc="0" normalizeH="0" baseline="0" noProof="0" dirty="0">
                <a:ln>
                  <a:noFill/>
                </a:ln>
                <a:solidFill>
                  <a:srgbClr val="000000"/>
                </a:solidFill>
                <a:effectLst/>
                <a:uLnTx/>
                <a:uFillTx/>
                <a:latin typeface="Times New Roman" panose="02020603050405020304" pitchFamily="18" charset="0"/>
                <a:ea typeface="Calibri" panose="020F0502020204030204" pitchFamily="34" charset="0"/>
                <a:cs typeface="Times New Roman" panose="02020603050405020304" pitchFamily="18" charset="0"/>
              </a:rPr>
              <a:t>In </a:t>
            </a:r>
            <a:r>
              <a:rPr lang="en-US" sz="2000" i="1"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v</a:t>
            </a:r>
            <a:r>
              <a:rPr kumimoji="0" lang="en-US" sz="2000" i="1" u="none" strike="noStrike" kern="1200" cap="none" spc="0" normalizeH="0" baseline="0" noProof="0" dirty="0" err="1">
                <a:ln>
                  <a:noFill/>
                </a:ln>
                <a:solidFill>
                  <a:srgbClr val="000000"/>
                </a:solidFill>
                <a:effectLst/>
                <a:uLnTx/>
                <a:uFillTx/>
                <a:latin typeface="Times New Roman" panose="02020603050405020304" pitchFamily="18" charset="0"/>
                <a:ea typeface="Calibri" panose="020F0502020204030204" pitchFamily="34" charset="0"/>
                <a:cs typeface="Times New Roman" panose="02020603050405020304" pitchFamily="18" charset="0"/>
              </a:rPr>
              <a:t>ivo</a:t>
            </a:r>
            <a:r>
              <a:rPr kumimoji="0" lang="en-US" sz="2000" i="1" u="none" strike="noStrike" kern="1200" cap="none" spc="0" normalizeH="0" baseline="0" noProof="0" dirty="0">
                <a:ln>
                  <a:noFill/>
                </a:ln>
                <a:solidFill>
                  <a:srgbClr val="000000"/>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lang="en-US" sz="20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experimental kinematics</a:t>
            </a:r>
            <a:endParaRPr kumimoji="0" lang="en-US" sz="2000" i="0" u="none" strike="noStrike" kern="1200" cap="none" spc="0" normalizeH="0" baseline="0" noProof="0" dirty="0">
              <a:ln>
                <a:noFill/>
              </a:ln>
              <a:solidFill>
                <a:srgbClr val="000000"/>
              </a:solidFill>
              <a:effectLst/>
              <a:uLnTx/>
              <a:uFillTx/>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981468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par>
                          <p:cTn id="7" fill="hold">
                            <p:stCondLst>
                              <p:cond delay="0"/>
                            </p:stCondLst>
                            <p:childTnLst>
                              <p:par>
                                <p:cTn id="8" presetID="1" presetClass="mediacall" presetSubtype="0" fill="hold" nodeType="afterEffect">
                                  <p:stCondLst>
                                    <p:cond delay="0"/>
                                  </p:stCondLst>
                                  <p:childTnLst>
                                    <p:cmd type="call" cmd="playFrom(0.0)">
                                      <p:cBhvr>
                                        <p:cTn id="9" dur="60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0" fill="hold" display="0">
                  <p:stCondLst>
                    <p:cond delay="indefinite"/>
                  </p:stCondLst>
                </p:cTn>
                <p:tgtEl>
                  <p:spTgt spid="2"/>
                </p:tgtEl>
              </p:cMediaNode>
            </p:video>
            <p:seq concurrent="1" nextAc="seek">
              <p:cTn id="11" restart="whenNotActive" fill="hold" evtFilter="cancelBubble" nodeType="interactiveSeq">
                <p:stCondLst>
                  <p:cond evt="onClick" delay="0">
                    <p:tgtEl>
                      <p:spTgt spid="2"/>
                    </p:tgtEl>
                  </p:cond>
                </p:stCondLst>
                <p:endSync evt="end" delay="0">
                  <p:rtn val="all"/>
                </p:endSync>
                <p:childTnLst>
                  <p:par>
                    <p:cTn id="12" fill="hold">
                      <p:stCondLst>
                        <p:cond delay="0"/>
                      </p:stCondLst>
                      <p:childTnLst>
                        <p:par>
                          <p:cTn id="13" fill="hold">
                            <p:stCondLst>
                              <p:cond delay="0"/>
                            </p:stCondLst>
                            <p:childTnLst>
                              <p:par>
                                <p:cTn id="14" presetID="2" presetClass="mediacall" presetSubtype="0" fill="hold" nodeType="clickEffect">
                                  <p:stCondLst>
                                    <p:cond delay="0"/>
                                  </p:stCondLst>
                                  <p:childTnLst>
                                    <p:cmd type="call" cmd="togglePause">
                                      <p:cBhvr>
                                        <p:cTn id="15"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a:extLst>
              <a:ext uri="{FF2B5EF4-FFF2-40B4-BE49-F238E27FC236}">
                <a16:creationId xmlns:a16="http://schemas.microsoft.com/office/drawing/2014/main" id="{75018D3C-9C7D-6AB3-44D1-81BE794CC4F0}"/>
              </a:ext>
            </a:extLst>
          </p:cNvPr>
          <p:cNvPicPr>
            <a:picLocks noChangeAspect="1"/>
          </p:cNvPicPr>
          <p:nvPr/>
        </p:nvPicPr>
        <p:blipFill>
          <a:blip r:embed="rId3"/>
          <a:stretch>
            <a:fillRect/>
          </a:stretch>
        </p:blipFill>
        <p:spPr>
          <a:xfrm>
            <a:off x="6392538" y="1351831"/>
            <a:ext cx="3161899" cy="4005072"/>
          </a:xfrm>
          <a:prstGeom prst="rect">
            <a:avLst/>
          </a:prstGeom>
        </p:spPr>
      </p:pic>
      <p:pic>
        <p:nvPicPr>
          <p:cNvPr id="27" name="Picture 26">
            <a:extLst>
              <a:ext uri="{FF2B5EF4-FFF2-40B4-BE49-F238E27FC236}">
                <a16:creationId xmlns:a16="http://schemas.microsoft.com/office/drawing/2014/main" id="{FD61CF62-2850-B564-8D0A-C96132297CCF}"/>
              </a:ext>
            </a:extLst>
          </p:cNvPr>
          <p:cNvPicPr>
            <a:picLocks noChangeAspect="1"/>
          </p:cNvPicPr>
          <p:nvPr/>
        </p:nvPicPr>
        <p:blipFill rotWithShape="1">
          <a:blip r:embed="rId4"/>
          <a:srcRect r="5069"/>
          <a:stretch/>
        </p:blipFill>
        <p:spPr>
          <a:xfrm>
            <a:off x="3459555" y="1351832"/>
            <a:ext cx="3001634" cy="4005072"/>
          </a:xfrm>
          <a:prstGeom prst="rect">
            <a:avLst/>
          </a:prstGeom>
        </p:spPr>
      </p:pic>
      <p:pic>
        <p:nvPicPr>
          <p:cNvPr id="25" name="Picture 24">
            <a:extLst>
              <a:ext uri="{FF2B5EF4-FFF2-40B4-BE49-F238E27FC236}">
                <a16:creationId xmlns:a16="http://schemas.microsoft.com/office/drawing/2014/main" id="{C79F2572-2D2D-3D1B-70D6-620766A9EF9D}"/>
              </a:ext>
            </a:extLst>
          </p:cNvPr>
          <p:cNvPicPr>
            <a:picLocks noChangeAspect="1"/>
          </p:cNvPicPr>
          <p:nvPr/>
        </p:nvPicPr>
        <p:blipFill rotWithShape="1">
          <a:blip r:embed="rId5"/>
          <a:srcRect r="4796"/>
          <a:stretch/>
        </p:blipFill>
        <p:spPr>
          <a:xfrm>
            <a:off x="526571" y="1343204"/>
            <a:ext cx="3010260" cy="4005072"/>
          </a:xfrm>
          <a:prstGeom prst="rect">
            <a:avLst/>
          </a:prstGeom>
        </p:spPr>
      </p:pic>
      <p:sp>
        <p:nvSpPr>
          <p:cNvPr id="3" name="Slide Number Placeholder 2">
            <a:extLst>
              <a:ext uri="{FF2B5EF4-FFF2-40B4-BE49-F238E27FC236}">
                <a16:creationId xmlns:a16="http://schemas.microsoft.com/office/drawing/2014/main" id="{FF2BCD70-7D3B-641C-4497-3055965F2CAA}"/>
              </a:ext>
            </a:extLst>
          </p:cNvPr>
          <p:cNvSpPr>
            <a:spLocks noGrp="1"/>
          </p:cNvSpPr>
          <p:nvPr>
            <p:ph type="sldNum" sz="quarter" idx="10"/>
          </p:nvPr>
        </p:nvSpPr>
        <p:spPr/>
        <p:txBody>
          <a:bodyPr/>
          <a:lstStyle/>
          <a:p>
            <a:pPr marL="0" marR="0" lvl="0" indent="0" algn="r" defTabSz="457200" rtl="0" eaLnBrk="0" fontAlgn="auto" latinLnBrk="0" hangingPunct="0">
              <a:lnSpc>
                <a:spcPct val="100000"/>
              </a:lnSpc>
              <a:spcBef>
                <a:spcPct val="0"/>
              </a:spcBef>
              <a:spcAft>
                <a:spcPts val="0"/>
              </a:spcAft>
              <a:buClrTx/>
              <a:buSzTx/>
              <a:buFontTx/>
              <a:buNone/>
              <a:tabLst/>
              <a:defRPr/>
            </a:pPr>
            <a:fld id="{E400C7C8-7C88-BA41-BC02-0C39D7F04A6D}" type="slidenum">
              <a:rPr kumimoji="0" lang="en-US" sz="1400" b="1" i="0" u="none" strike="noStrike" kern="1200" cap="none" spc="0" normalizeH="0" baseline="0" noProof="0" smtClean="0">
                <a:ln>
                  <a:noFill/>
                </a:ln>
                <a:solidFill>
                  <a:srgbClr val="000000"/>
                </a:solidFill>
                <a:effectLst/>
                <a:uLnTx/>
                <a:uFillTx/>
                <a:latin typeface="Times" charset="0"/>
                <a:ea typeface="ＭＳ Ｐゴシック" charset="-128"/>
              </a:rPr>
              <a:pPr marL="0" marR="0" lvl="0" indent="0" algn="r" defTabSz="457200" rtl="0" eaLnBrk="0" fontAlgn="auto" latinLnBrk="0" hangingPunct="0">
                <a:lnSpc>
                  <a:spcPct val="100000"/>
                </a:lnSpc>
                <a:spcBef>
                  <a:spcPct val="0"/>
                </a:spcBef>
                <a:spcAft>
                  <a:spcPts val="0"/>
                </a:spcAft>
                <a:buClrTx/>
                <a:buSzTx/>
                <a:buFontTx/>
                <a:buNone/>
                <a:tabLst/>
                <a:defRPr/>
              </a:pPr>
              <a:t>12</a:t>
            </a:fld>
            <a:endParaRPr kumimoji="0" lang="en-US" sz="1400" b="1" i="0" u="none" strike="noStrike" kern="1200" cap="none" spc="0" normalizeH="0" baseline="0" noProof="0">
              <a:ln>
                <a:noFill/>
              </a:ln>
              <a:solidFill>
                <a:srgbClr val="000000"/>
              </a:solidFill>
              <a:effectLst/>
              <a:uLnTx/>
              <a:uFillTx/>
              <a:latin typeface="Times" charset="0"/>
              <a:ea typeface="ＭＳ Ｐゴシック" charset="-128"/>
            </a:endParaRPr>
          </a:p>
        </p:txBody>
      </p:sp>
      <p:sp>
        <p:nvSpPr>
          <p:cNvPr id="23" name="Title 1">
            <a:extLst>
              <a:ext uri="{FF2B5EF4-FFF2-40B4-BE49-F238E27FC236}">
                <a16:creationId xmlns:a16="http://schemas.microsoft.com/office/drawing/2014/main" id="{D000896D-2B98-7B6E-9918-8753F71CCA19}"/>
              </a:ext>
            </a:extLst>
          </p:cNvPr>
          <p:cNvSpPr txBox="1">
            <a:spLocks/>
          </p:cNvSpPr>
          <p:nvPr/>
        </p:nvSpPr>
        <p:spPr bwMode="auto">
          <a:xfrm>
            <a:off x="554958" y="515350"/>
            <a:ext cx="9553448" cy="762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3600" b="1">
                <a:solidFill>
                  <a:schemeClr val="tx2"/>
                </a:solidFill>
                <a:latin typeface="Calibri"/>
                <a:ea typeface="ＭＳ Ｐゴシック" pitchFamily="-105" charset="-128"/>
                <a:cs typeface="Calibri"/>
              </a:defRPr>
            </a:lvl1pPr>
            <a:lvl2pPr algn="l" rtl="0" eaLnBrk="1" fontAlgn="base" hangingPunct="1">
              <a:spcBef>
                <a:spcPct val="0"/>
              </a:spcBef>
              <a:spcAft>
                <a:spcPct val="0"/>
              </a:spcAft>
              <a:defRPr sz="3600" b="1">
                <a:solidFill>
                  <a:schemeClr val="tx2"/>
                </a:solidFill>
                <a:latin typeface="Calibri" pitchFamily="32" charset="0"/>
                <a:ea typeface="ＭＳ Ｐゴシック" pitchFamily="-105" charset="-128"/>
                <a:cs typeface="ＭＳ Ｐゴシック" pitchFamily="-105" charset="-128"/>
              </a:defRPr>
            </a:lvl2pPr>
            <a:lvl3pPr algn="l" rtl="0" eaLnBrk="1" fontAlgn="base" hangingPunct="1">
              <a:spcBef>
                <a:spcPct val="0"/>
              </a:spcBef>
              <a:spcAft>
                <a:spcPct val="0"/>
              </a:spcAft>
              <a:defRPr sz="3600" b="1">
                <a:solidFill>
                  <a:schemeClr val="tx2"/>
                </a:solidFill>
                <a:latin typeface="Calibri" pitchFamily="32" charset="0"/>
                <a:ea typeface="ＭＳ Ｐゴシック" pitchFamily="-105" charset="-128"/>
                <a:cs typeface="ＭＳ Ｐゴシック" pitchFamily="-105" charset="-128"/>
              </a:defRPr>
            </a:lvl3pPr>
            <a:lvl4pPr algn="l" rtl="0" eaLnBrk="1" fontAlgn="base" hangingPunct="1">
              <a:spcBef>
                <a:spcPct val="0"/>
              </a:spcBef>
              <a:spcAft>
                <a:spcPct val="0"/>
              </a:spcAft>
              <a:defRPr sz="3600" b="1">
                <a:solidFill>
                  <a:schemeClr val="tx2"/>
                </a:solidFill>
                <a:latin typeface="Calibri" pitchFamily="32" charset="0"/>
                <a:ea typeface="ＭＳ Ｐゴシック" pitchFamily="-105" charset="-128"/>
                <a:cs typeface="ＭＳ Ｐゴシック" pitchFamily="-105" charset="-128"/>
              </a:defRPr>
            </a:lvl4pPr>
            <a:lvl5pPr algn="l" rtl="0" eaLnBrk="1" fontAlgn="base" hangingPunct="1">
              <a:spcBef>
                <a:spcPct val="0"/>
              </a:spcBef>
              <a:spcAft>
                <a:spcPct val="0"/>
              </a:spcAft>
              <a:defRPr sz="3600" b="1">
                <a:solidFill>
                  <a:schemeClr val="tx2"/>
                </a:solidFill>
                <a:latin typeface="Calibri" pitchFamily="32" charset="0"/>
                <a:ea typeface="ＭＳ Ｐゴシック" pitchFamily="-105" charset="-128"/>
                <a:cs typeface="ＭＳ Ｐゴシック" pitchFamily="-105" charset="-128"/>
              </a:defRPr>
            </a:lvl5pPr>
            <a:lvl6pPr marL="457200" algn="l" rtl="0" eaLnBrk="1" fontAlgn="base" hangingPunct="1">
              <a:spcBef>
                <a:spcPct val="0"/>
              </a:spcBef>
              <a:spcAft>
                <a:spcPct val="0"/>
              </a:spcAft>
              <a:defRPr sz="3600" b="1">
                <a:solidFill>
                  <a:schemeClr val="tx2"/>
                </a:solidFill>
                <a:latin typeface="Corbel" charset="0"/>
              </a:defRPr>
            </a:lvl6pPr>
            <a:lvl7pPr marL="914400" algn="l" rtl="0" eaLnBrk="1" fontAlgn="base" hangingPunct="1">
              <a:spcBef>
                <a:spcPct val="0"/>
              </a:spcBef>
              <a:spcAft>
                <a:spcPct val="0"/>
              </a:spcAft>
              <a:defRPr sz="3600" b="1">
                <a:solidFill>
                  <a:schemeClr val="tx2"/>
                </a:solidFill>
                <a:latin typeface="Corbel" charset="0"/>
              </a:defRPr>
            </a:lvl7pPr>
            <a:lvl8pPr marL="1371600" algn="l" rtl="0" eaLnBrk="1" fontAlgn="base" hangingPunct="1">
              <a:spcBef>
                <a:spcPct val="0"/>
              </a:spcBef>
              <a:spcAft>
                <a:spcPct val="0"/>
              </a:spcAft>
              <a:defRPr sz="3600" b="1">
                <a:solidFill>
                  <a:schemeClr val="tx2"/>
                </a:solidFill>
                <a:latin typeface="Corbel" charset="0"/>
              </a:defRPr>
            </a:lvl8pPr>
            <a:lvl9pPr marL="1828800" algn="l" rtl="0" eaLnBrk="1" fontAlgn="base" hangingPunct="1">
              <a:spcBef>
                <a:spcPct val="0"/>
              </a:spcBef>
              <a:spcAft>
                <a:spcPct val="0"/>
              </a:spcAft>
              <a:defRPr sz="3600" b="1">
                <a:solidFill>
                  <a:schemeClr val="tx2"/>
                </a:solidFill>
                <a:latin typeface="Corbel" charset="0"/>
              </a:defRPr>
            </a:lvl9pPr>
          </a:lstStyle>
          <a:p>
            <a:r>
              <a:rPr lang="en-US" altLang="zh-CN" dirty="0">
                <a:latin typeface="Times New Roman" panose="02020603050405020304" pitchFamily="18" charset="0"/>
                <a:ea typeface="Calibri" panose="020F0502020204030204" pitchFamily="34" charset="0"/>
                <a:cs typeface="Times New Roman" panose="02020603050405020304" pitchFamily="18" charset="0"/>
              </a:rPr>
              <a:t>Initial Experimental-Numerical Comparison</a:t>
            </a:r>
            <a:endParaRPr lang="en-US" dirty="0">
              <a:latin typeface="Times New Roman" panose="02020603050405020304" pitchFamily="18" charset="0"/>
              <a:ea typeface="Calibri" panose="020F0502020204030204" pitchFamily="34" charset="0"/>
              <a:cs typeface="Times New Roman" panose="02020603050405020304" pitchFamily="18" charset="0"/>
            </a:endParaRPr>
          </a:p>
        </p:txBody>
      </p:sp>
      <p:sp>
        <p:nvSpPr>
          <p:cNvPr id="9" name="TextBox 8">
            <a:extLst>
              <a:ext uri="{FF2B5EF4-FFF2-40B4-BE49-F238E27FC236}">
                <a16:creationId xmlns:a16="http://schemas.microsoft.com/office/drawing/2014/main" id="{CAD7BDDE-6992-BFA7-A88F-39FA0A9F5E81}"/>
              </a:ext>
            </a:extLst>
          </p:cNvPr>
          <p:cNvSpPr txBox="1"/>
          <p:nvPr/>
        </p:nvSpPr>
        <p:spPr>
          <a:xfrm>
            <a:off x="1315598" y="1421894"/>
            <a:ext cx="1765726" cy="400110"/>
          </a:xfrm>
          <a:prstGeom prst="rect">
            <a:avLst/>
          </a:prstGeom>
          <a:noFill/>
        </p:spPr>
        <p:txBody>
          <a:bodyPr wrap="square">
            <a:spAutoFit/>
          </a:bodyPr>
          <a:lstStyle/>
          <a:p>
            <a:pPr lvl="0" defTabSz="457200">
              <a:defRPr/>
            </a:pPr>
            <a:r>
              <a:rPr lang="en-US" altLang="zh-CN" sz="2000" b="1" dirty="0">
                <a:latin typeface="Times New Roman" panose="02020603050405020304" pitchFamily="18" charset="0"/>
                <a:ea typeface="Calibri" panose="020F0502020204030204" pitchFamily="34" charset="0"/>
                <a:cs typeface="Times New Roman" panose="02020603050405020304" pitchFamily="18" charset="0"/>
              </a:rPr>
              <a:t>Small flexion</a:t>
            </a:r>
            <a:endParaRPr kumimoji="0" lang="en-US" sz="2000" b="1" i="0" u="none" strike="noStrike" kern="1200" cap="none" spc="0" normalizeH="0" baseline="0" noProof="0" dirty="0">
              <a:ln>
                <a:noFill/>
              </a:ln>
              <a:solidFill>
                <a:srgbClr val="000000"/>
              </a:solidFill>
              <a:effectLst/>
              <a:uLnTx/>
              <a:uFillTx/>
              <a:latin typeface="Times New Roman" panose="02020603050405020304" pitchFamily="18" charset="0"/>
              <a:ea typeface="Calibri" panose="020F0502020204030204" pitchFamily="34" charset="0"/>
              <a:cs typeface="Times New Roman" panose="02020603050405020304" pitchFamily="18" charset="0"/>
            </a:endParaRPr>
          </a:p>
        </p:txBody>
      </p:sp>
      <p:sp>
        <p:nvSpPr>
          <p:cNvPr id="16" name="TextBox 15">
            <a:extLst>
              <a:ext uri="{FF2B5EF4-FFF2-40B4-BE49-F238E27FC236}">
                <a16:creationId xmlns:a16="http://schemas.microsoft.com/office/drawing/2014/main" id="{97636FBF-8451-0F24-970C-8BA8984FCC8F}"/>
              </a:ext>
            </a:extLst>
          </p:cNvPr>
          <p:cNvSpPr txBox="1"/>
          <p:nvPr/>
        </p:nvSpPr>
        <p:spPr>
          <a:xfrm>
            <a:off x="4802587" y="1414119"/>
            <a:ext cx="1765726" cy="400110"/>
          </a:xfrm>
          <a:prstGeom prst="rect">
            <a:avLst/>
          </a:prstGeom>
          <a:noFill/>
        </p:spPr>
        <p:txBody>
          <a:bodyPr wrap="square">
            <a:spAutoFit/>
          </a:bodyPr>
          <a:lstStyle/>
          <a:p>
            <a:pPr lvl="0" defTabSz="457200">
              <a:defRPr/>
            </a:pPr>
            <a:r>
              <a:rPr lang="en-US" altLang="zh-CN" sz="2000" b="1" dirty="0">
                <a:latin typeface="Times New Roman" panose="02020603050405020304" pitchFamily="18" charset="0"/>
                <a:ea typeface="Calibri" panose="020F0502020204030204" pitchFamily="34" charset="0"/>
                <a:cs typeface="Times New Roman" panose="02020603050405020304" pitchFamily="18" charset="0"/>
              </a:rPr>
              <a:t>Large flexion</a:t>
            </a:r>
            <a:endParaRPr kumimoji="0" lang="en-US" sz="2000" b="1" i="0" u="none" strike="noStrike" kern="1200" cap="none" spc="0" normalizeH="0" baseline="0" noProof="0" dirty="0">
              <a:ln>
                <a:noFill/>
              </a:ln>
              <a:solidFill>
                <a:srgbClr val="000000"/>
              </a:solidFill>
              <a:effectLst/>
              <a:uLnTx/>
              <a:uFillTx/>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TextBox 3">
            <a:extLst>
              <a:ext uri="{FF2B5EF4-FFF2-40B4-BE49-F238E27FC236}">
                <a16:creationId xmlns:a16="http://schemas.microsoft.com/office/drawing/2014/main" id="{3B531503-8322-6899-5872-BEE7324A454F}"/>
              </a:ext>
            </a:extLst>
          </p:cNvPr>
          <p:cNvSpPr txBox="1"/>
          <p:nvPr/>
        </p:nvSpPr>
        <p:spPr>
          <a:xfrm>
            <a:off x="7145298" y="1419476"/>
            <a:ext cx="1765726" cy="400110"/>
          </a:xfrm>
          <a:prstGeom prst="rect">
            <a:avLst/>
          </a:prstGeom>
          <a:noFill/>
        </p:spPr>
        <p:txBody>
          <a:bodyPr wrap="square">
            <a:spAutoFit/>
          </a:bodyPr>
          <a:lstStyle/>
          <a:p>
            <a:pPr lvl="0" defTabSz="457200">
              <a:defRPr/>
            </a:pPr>
            <a:r>
              <a:rPr lang="en-US" altLang="zh-CN" sz="2000" b="1" dirty="0">
                <a:latin typeface="Times New Roman" panose="02020603050405020304" pitchFamily="18" charset="0"/>
                <a:ea typeface="Calibri" panose="020F0502020204030204" pitchFamily="34" charset="0"/>
                <a:cs typeface="Times New Roman" panose="02020603050405020304" pitchFamily="18" charset="0"/>
              </a:rPr>
              <a:t>Extension</a:t>
            </a:r>
            <a:endParaRPr kumimoji="0" lang="en-US" sz="2000" b="1" i="0" u="none" strike="noStrike" kern="1200" cap="none" spc="0" normalizeH="0" baseline="0" noProof="0" dirty="0">
              <a:ln>
                <a:noFill/>
              </a:ln>
              <a:solidFill>
                <a:srgbClr val="000000"/>
              </a:solidFill>
              <a:effectLst/>
              <a:uLnTx/>
              <a:uFillTx/>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6" name="Picture 5">
            <a:extLst>
              <a:ext uri="{FF2B5EF4-FFF2-40B4-BE49-F238E27FC236}">
                <a16:creationId xmlns:a16="http://schemas.microsoft.com/office/drawing/2014/main" id="{CE9D2DE9-55FD-54EE-D4DA-2DEF6AAD4942}"/>
              </a:ext>
            </a:extLst>
          </p:cNvPr>
          <p:cNvPicPr>
            <a:picLocks noChangeAspect="1"/>
          </p:cNvPicPr>
          <p:nvPr/>
        </p:nvPicPr>
        <p:blipFill rotWithShape="1">
          <a:blip r:embed="rId6"/>
          <a:srcRect l="52542" t="6098" r="4508" b="68299"/>
          <a:stretch/>
        </p:blipFill>
        <p:spPr>
          <a:xfrm>
            <a:off x="8878628" y="1275659"/>
            <a:ext cx="2872501" cy="1024467"/>
          </a:xfrm>
          <a:prstGeom prst="rect">
            <a:avLst/>
          </a:prstGeom>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199E3234-4E7A-D329-E7BE-2DD4D99F245B}"/>
                  </a:ext>
                </a:extLst>
              </p:cNvPr>
              <p:cNvSpPr txBox="1"/>
              <p:nvPr/>
            </p:nvSpPr>
            <p:spPr>
              <a:xfrm>
                <a:off x="828205" y="5398490"/>
                <a:ext cx="10686462" cy="1015663"/>
              </a:xfrm>
              <a:prstGeom prst="rect">
                <a:avLst/>
              </a:prstGeom>
              <a:noFill/>
            </p:spPr>
            <p:txBody>
              <a:bodyPr wrap="square">
                <a:spAutoFit/>
              </a:bodyPr>
              <a:lstStyle/>
              <a:p>
                <a:pPr lvl="0" defTabSz="457200">
                  <a:defRPr/>
                </a:pPr>
                <a:r>
                  <a:rPr lang="en-US" altLang="zh-CN" sz="2000" dirty="0">
                    <a:latin typeface="Times New Roman" panose="02020603050405020304" pitchFamily="18" charset="0"/>
                    <a:ea typeface="Calibri" panose="020F0502020204030204" pitchFamily="34" charset="0"/>
                    <a:cs typeface="Times New Roman" panose="02020603050405020304" pitchFamily="18" charset="0"/>
                  </a:rPr>
                  <a:t>Given </a:t>
                </a:r>
                <a14:m>
                  <m:oMath xmlns:m="http://schemas.openxmlformats.org/officeDocument/2006/math">
                    <m:sSub>
                      <m:sSubPr>
                        <m:ctrlPr>
                          <a:rPr lang="en-US" altLang="zh-CN" sz="2000" i="1" smtClean="0">
                            <a:latin typeface="Cambria Math" panose="02040503050406030204" pitchFamily="18" charset="0"/>
                            <a:ea typeface="Calibri" panose="020F0502020204030204" pitchFamily="34" charset="0"/>
                            <a:cs typeface="Times New Roman" panose="02020603050405020304" pitchFamily="18" charset="0"/>
                          </a:rPr>
                        </m:ctrlPr>
                      </m:sSubPr>
                      <m:e>
                        <m:r>
                          <a:rPr lang="en-US" altLang="zh-CN" sz="2000" b="0" i="1" smtClean="0">
                            <a:latin typeface="Cambria Math" panose="02040503050406030204" pitchFamily="18" charset="0"/>
                            <a:ea typeface="Calibri" panose="020F0502020204030204" pitchFamily="34" charset="0"/>
                            <a:cs typeface="Times New Roman" panose="02020603050405020304" pitchFamily="18" charset="0"/>
                          </a:rPr>
                          <m:t>𝐶</m:t>
                        </m:r>
                      </m:e>
                      <m:sub>
                        <m:r>
                          <a:rPr lang="en-US" altLang="zh-CN" sz="2000" b="0" i="1" smtClean="0">
                            <a:latin typeface="Cambria Math" panose="02040503050406030204" pitchFamily="18" charset="0"/>
                            <a:ea typeface="Calibri" panose="020F0502020204030204" pitchFamily="34" charset="0"/>
                            <a:cs typeface="Times New Roman" panose="02020603050405020304" pitchFamily="18" charset="0"/>
                          </a:rPr>
                          <m:t>10</m:t>
                        </m:r>
                      </m:sub>
                    </m:sSub>
                    <m:r>
                      <a:rPr lang="en-US" altLang="zh-CN" sz="2000" b="0" i="1" smtClean="0">
                        <a:latin typeface="Cambria Math" panose="02040503050406030204" pitchFamily="18" charset="0"/>
                        <a:ea typeface="Calibri" panose="020F0502020204030204" pitchFamily="34" charset="0"/>
                        <a:cs typeface="Times New Roman" panose="02020603050405020304" pitchFamily="18" charset="0"/>
                      </a:rPr>
                      <m:t>=1.1 </m:t>
                    </m:r>
                    <m:r>
                      <m:rPr>
                        <m:sty m:val="p"/>
                      </m:rPr>
                      <a:rPr lang="en-US" altLang="zh-CN" sz="2000" b="0" i="0" smtClean="0">
                        <a:latin typeface="Cambria Math" panose="02040503050406030204" pitchFamily="18" charset="0"/>
                        <a:ea typeface="Calibri" panose="020F0502020204030204" pitchFamily="34" charset="0"/>
                        <a:cs typeface="Times New Roman" panose="02020603050405020304" pitchFamily="18" charset="0"/>
                      </a:rPr>
                      <m:t>MPa</m:t>
                    </m:r>
                  </m:oMath>
                </a14:m>
                <a:r>
                  <a:rPr kumimoji="0" lang="en-US" sz="2000" i="0" u="none" strike="noStrike" kern="1200" cap="none" spc="0" normalizeH="0" baseline="0" noProof="0" dirty="0">
                    <a:ln>
                      <a:noFill/>
                    </a:ln>
                    <a:solidFill>
                      <a:srgbClr val="000000"/>
                    </a:solidFill>
                    <a:effectLst/>
                    <a:uLnTx/>
                    <a:uFillTx/>
                    <a:latin typeface="Times New Roman" panose="02020603050405020304" pitchFamily="18" charset="0"/>
                    <a:ea typeface="Calibri" panose="020F0502020204030204" pitchFamily="34" charset="0"/>
                    <a:cs typeface="Times New Roman" panose="02020603050405020304" pitchFamily="18" charset="0"/>
                  </a:rPr>
                  <a:t> and </a:t>
                </a:r>
                <a:r>
                  <a:rPr kumimoji="0" lang="en-US" sz="2000" i="1" u="none" strike="noStrike" kern="1200" cap="none" spc="0" normalizeH="0" baseline="0" noProof="0" dirty="0">
                    <a:ln>
                      <a:noFill/>
                    </a:ln>
                    <a:solidFill>
                      <a:srgbClr val="000000"/>
                    </a:solidFill>
                    <a:effectLst/>
                    <a:uLnTx/>
                    <a:uFillTx/>
                    <a:latin typeface="Times New Roman" panose="02020603050405020304" pitchFamily="18" charset="0"/>
                    <a:ea typeface="Calibri" panose="020F0502020204030204" pitchFamily="34" charset="0"/>
                    <a:cs typeface="Times New Roman" panose="02020603050405020304" pitchFamily="18" charset="0"/>
                  </a:rPr>
                  <a:t>in</a:t>
                </a:r>
                <a:r>
                  <a:rPr kumimoji="0" lang="en-US" sz="2000" i="1" u="none" strike="noStrike" kern="1200" cap="none" spc="0" normalizeH="0" noProof="0" dirty="0">
                    <a:ln>
                      <a:noFill/>
                    </a:ln>
                    <a:solidFill>
                      <a:srgbClr val="000000"/>
                    </a:solidFill>
                    <a:effectLst/>
                    <a:uLnTx/>
                    <a:uFillTx/>
                    <a:latin typeface="Times New Roman" panose="02020603050405020304" pitchFamily="18" charset="0"/>
                    <a:ea typeface="Calibri" panose="020F0502020204030204" pitchFamily="34" charset="0"/>
                    <a:cs typeface="Times New Roman" panose="02020603050405020304" pitchFamily="18" charset="0"/>
                  </a:rPr>
                  <a:t> vivo</a:t>
                </a:r>
                <a:r>
                  <a:rPr kumimoji="0" lang="en-US" sz="2000" i="1" u="none" strike="noStrike" kern="1200" cap="none" spc="0" normalizeH="0" baseline="0" noProof="0" dirty="0">
                    <a:ln>
                      <a:noFill/>
                    </a:ln>
                    <a:solidFill>
                      <a:srgbClr val="000000"/>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2000" i="0" u="none" strike="noStrike" kern="1200" cap="none" spc="0" normalizeH="0" baseline="0" noProof="0" dirty="0">
                    <a:ln>
                      <a:noFill/>
                    </a:ln>
                    <a:solidFill>
                      <a:srgbClr val="000000"/>
                    </a:solidFill>
                    <a:effectLst/>
                    <a:uLnTx/>
                    <a:uFillTx/>
                    <a:latin typeface="Times New Roman" panose="02020603050405020304" pitchFamily="18" charset="0"/>
                    <a:ea typeface="Calibri" panose="020F0502020204030204" pitchFamily="34" charset="0"/>
                    <a:cs typeface="Times New Roman" panose="02020603050405020304" pitchFamily="18" charset="0"/>
                  </a:rPr>
                  <a:t>boundary conditions</a:t>
                </a:r>
                <a:r>
                  <a:rPr kumimoji="0" lang="en-US" sz="2000" i="0" u="none" strike="noStrike" kern="1200" cap="none" spc="0" normalizeH="0" noProof="0" dirty="0">
                    <a:ln>
                      <a:noFill/>
                    </a:ln>
                    <a:solidFill>
                      <a:srgbClr val="000000"/>
                    </a:solidFill>
                    <a:effectLst/>
                    <a:uLnTx/>
                    <a:uFillTx/>
                    <a:latin typeface="Times New Roman" panose="02020603050405020304" pitchFamily="18" charset="0"/>
                    <a:ea typeface="Calibri" panose="020F0502020204030204" pitchFamily="34" charset="0"/>
                    <a:cs typeface="Times New Roman" panose="02020603050405020304" pitchFamily="18" charset="0"/>
                  </a:rPr>
                  <a:t> at C2 </a:t>
                </a:r>
                <a:r>
                  <a:rPr lang="en-US" altLang="zh-CN" sz="20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and C7, the kinematics of the numerical model diverge somewhat from the </a:t>
                </a:r>
                <a:r>
                  <a:rPr lang="en-US" altLang="zh-CN" sz="2000" i="1"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in vivo </a:t>
                </a:r>
                <a:r>
                  <a:rPr lang="en-US" altLang="zh-CN" sz="20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flexion/extension data, </a:t>
                </a:r>
                <a:r>
                  <a:rPr lang="en-US" altLang="zh-CN" sz="2000"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necessitating some calibration of material properties of each disc</a:t>
                </a:r>
                <a:r>
                  <a:rPr lang="en-US" altLang="zh-CN" sz="20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a:t>
                </a:r>
                <a:endParaRPr kumimoji="0" lang="en-US" sz="2000" i="0" u="none" strike="noStrike" kern="1200" cap="none" spc="0" normalizeH="0" baseline="0" noProof="0" dirty="0">
                  <a:ln>
                    <a:noFill/>
                  </a:ln>
                  <a:solidFill>
                    <a:srgbClr val="000000"/>
                  </a:solidFill>
                  <a:effectLst/>
                  <a:uLnTx/>
                  <a:uFillTx/>
                  <a:latin typeface="Times New Roman" panose="02020603050405020304" pitchFamily="18" charset="0"/>
                  <a:ea typeface="Calibri" panose="020F0502020204030204" pitchFamily="34" charset="0"/>
                  <a:cs typeface="Times New Roman" panose="02020603050405020304" pitchFamily="18" charset="0"/>
                </a:endParaRPr>
              </a:p>
            </p:txBody>
          </p:sp>
        </mc:Choice>
        <mc:Fallback xmlns="">
          <p:sp>
            <p:nvSpPr>
              <p:cNvPr id="5" name="TextBox 4">
                <a:extLst>
                  <a:ext uri="{FF2B5EF4-FFF2-40B4-BE49-F238E27FC236}">
                    <a16:creationId xmlns:a16="http://schemas.microsoft.com/office/drawing/2014/main" id="{199E3234-4E7A-D329-E7BE-2DD4D99F245B}"/>
                  </a:ext>
                </a:extLst>
              </p:cNvPr>
              <p:cNvSpPr txBox="1">
                <a:spLocks noRot="1" noChangeAspect="1" noMove="1" noResize="1" noEditPoints="1" noAdjustHandles="1" noChangeArrowheads="1" noChangeShapeType="1" noTextEdit="1"/>
              </p:cNvSpPr>
              <p:nvPr/>
            </p:nvSpPr>
            <p:spPr>
              <a:xfrm>
                <a:off x="828205" y="5398490"/>
                <a:ext cx="10686462" cy="1015663"/>
              </a:xfrm>
              <a:prstGeom prst="rect">
                <a:avLst/>
              </a:prstGeom>
              <a:blipFill>
                <a:blip r:embed="rId7"/>
                <a:stretch>
                  <a:fillRect l="-627" t="-3614" b="-10241"/>
                </a:stretch>
              </a:blipFill>
            </p:spPr>
            <p:txBody>
              <a:bodyPr/>
              <a:lstStyle/>
              <a:p>
                <a:r>
                  <a:rPr lang="en-US">
                    <a:noFill/>
                  </a:rPr>
                  <a:t> </a:t>
                </a:r>
              </a:p>
            </p:txBody>
          </p:sp>
        </mc:Fallback>
      </mc:AlternateContent>
      <p:sp>
        <p:nvSpPr>
          <p:cNvPr id="19" name="Arc 18">
            <a:extLst>
              <a:ext uri="{FF2B5EF4-FFF2-40B4-BE49-F238E27FC236}">
                <a16:creationId xmlns:a16="http://schemas.microsoft.com/office/drawing/2014/main" id="{41FCA497-FF99-5F62-40B2-890108FA40F4}"/>
              </a:ext>
            </a:extLst>
          </p:cNvPr>
          <p:cNvSpPr/>
          <p:nvPr/>
        </p:nvSpPr>
        <p:spPr bwMode="auto">
          <a:xfrm>
            <a:off x="1078301" y="2001328"/>
            <a:ext cx="396816" cy="207035"/>
          </a:xfrm>
          <a:prstGeom prst="arc">
            <a:avLst/>
          </a:prstGeom>
          <a:ln>
            <a:solidFill>
              <a:srgbClr val="FF0000"/>
            </a:solidFill>
            <a:headEnd type="none" w="med" len="med"/>
            <a:tailEnd type="triangle" w="med" len="med"/>
          </a:ln>
        </p:spPr>
        <p:style>
          <a:lnRef idx="1">
            <a:schemeClr val="dk1"/>
          </a:lnRef>
          <a:fillRef idx="0">
            <a:schemeClr val="dk1"/>
          </a:fillRef>
          <a:effectRef idx="0">
            <a:schemeClr val="dk1"/>
          </a:effectRef>
          <a:fontRef idx="minor">
            <a:schemeClr val="tx1"/>
          </a:fontRef>
        </p:style>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2000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ndParaRPr>
          </a:p>
        </p:txBody>
      </p:sp>
      <p:sp>
        <p:nvSpPr>
          <p:cNvPr id="20" name="Arc 19">
            <a:extLst>
              <a:ext uri="{FF2B5EF4-FFF2-40B4-BE49-F238E27FC236}">
                <a16:creationId xmlns:a16="http://schemas.microsoft.com/office/drawing/2014/main" id="{4449C1A4-4F68-EFAF-167D-A3C5E1ED8383}"/>
              </a:ext>
            </a:extLst>
          </p:cNvPr>
          <p:cNvSpPr/>
          <p:nvPr/>
        </p:nvSpPr>
        <p:spPr bwMode="auto">
          <a:xfrm>
            <a:off x="2222739" y="2041585"/>
            <a:ext cx="396816" cy="207035"/>
          </a:xfrm>
          <a:prstGeom prst="arc">
            <a:avLst/>
          </a:prstGeom>
          <a:ln>
            <a:solidFill>
              <a:srgbClr val="FF0000"/>
            </a:solidFill>
            <a:headEnd type="none" w="med" len="med"/>
            <a:tailEnd type="triangle" w="med" len="med"/>
          </a:ln>
        </p:spPr>
        <p:style>
          <a:lnRef idx="1">
            <a:schemeClr val="dk1"/>
          </a:lnRef>
          <a:fillRef idx="0">
            <a:schemeClr val="dk1"/>
          </a:fillRef>
          <a:effectRef idx="0">
            <a:schemeClr val="dk1"/>
          </a:effectRef>
          <a:fontRef idx="minor">
            <a:schemeClr val="tx1"/>
          </a:fontRef>
        </p:style>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2000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ndParaRPr>
          </a:p>
        </p:txBody>
      </p:sp>
      <p:sp>
        <p:nvSpPr>
          <p:cNvPr id="21" name="Arc 20">
            <a:extLst>
              <a:ext uri="{FF2B5EF4-FFF2-40B4-BE49-F238E27FC236}">
                <a16:creationId xmlns:a16="http://schemas.microsoft.com/office/drawing/2014/main" id="{63DD5583-60B3-88CA-E70D-957D412C1CED}"/>
              </a:ext>
            </a:extLst>
          </p:cNvPr>
          <p:cNvSpPr/>
          <p:nvPr/>
        </p:nvSpPr>
        <p:spPr bwMode="auto">
          <a:xfrm rot="20153130">
            <a:off x="7967932" y="2050211"/>
            <a:ext cx="396816" cy="207035"/>
          </a:xfrm>
          <a:prstGeom prst="arc">
            <a:avLst/>
          </a:prstGeom>
          <a:ln>
            <a:solidFill>
              <a:srgbClr val="FF0000"/>
            </a:solidFill>
            <a:headEnd type="triangle" w="med" len="med"/>
            <a:tailEnd type="none" w="med" len="med"/>
          </a:ln>
        </p:spPr>
        <p:style>
          <a:lnRef idx="1">
            <a:schemeClr val="dk1"/>
          </a:lnRef>
          <a:fillRef idx="0">
            <a:schemeClr val="dk1"/>
          </a:fillRef>
          <a:effectRef idx="0">
            <a:schemeClr val="dk1"/>
          </a:effectRef>
          <a:fontRef idx="minor">
            <a:schemeClr val="tx1"/>
          </a:fontRef>
        </p:style>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2000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ndParaRPr>
          </a:p>
        </p:txBody>
      </p:sp>
      <p:sp>
        <p:nvSpPr>
          <p:cNvPr id="22" name="Arc 21">
            <a:extLst>
              <a:ext uri="{FF2B5EF4-FFF2-40B4-BE49-F238E27FC236}">
                <a16:creationId xmlns:a16="http://schemas.microsoft.com/office/drawing/2014/main" id="{7FA8E95A-B0FA-F9FA-171D-4A834685A623}"/>
              </a:ext>
            </a:extLst>
          </p:cNvPr>
          <p:cNvSpPr/>
          <p:nvPr/>
        </p:nvSpPr>
        <p:spPr bwMode="auto">
          <a:xfrm rot="17543234">
            <a:off x="6826366" y="2245744"/>
            <a:ext cx="396816" cy="207035"/>
          </a:xfrm>
          <a:prstGeom prst="arc">
            <a:avLst/>
          </a:prstGeom>
          <a:ln>
            <a:solidFill>
              <a:srgbClr val="FF0000"/>
            </a:solidFill>
            <a:headEnd type="triangle" w="med" len="med"/>
            <a:tailEnd type="none" w="med" len="med"/>
          </a:ln>
        </p:spPr>
        <p:style>
          <a:lnRef idx="1">
            <a:schemeClr val="dk1"/>
          </a:lnRef>
          <a:fillRef idx="0">
            <a:schemeClr val="dk1"/>
          </a:fillRef>
          <a:effectRef idx="0">
            <a:schemeClr val="dk1"/>
          </a:effectRef>
          <a:fontRef idx="minor">
            <a:schemeClr val="tx1"/>
          </a:fontRef>
        </p:style>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2000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ndParaRPr>
          </a:p>
        </p:txBody>
      </p:sp>
      <p:sp>
        <p:nvSpPr>
          <p:cNvPr id="30" name="Arc 29">
            <a:extLst>
              <a:ext uri="{FF2B5EF4-FFF2-40B4-BE49-F238E27FC236}">
                <a16:creationId xmlns:a16="http://schemas.microsoft.com/office/drawing/2014/main" id="{7EB673D0-45C7-F003-86E9-819E70F80D26}"/>
              </a:ext>
            </a:extLst>
          </p:cNvPr>
          <p:cNvSpPr/>
          <p:nvPr/>
        </p:nvSpPr>
        <p:spPr bwMode="auto">
          <a:xfrm rot="18257263">
            <a:off x="4179385" y="1786129"/>
            <a:ext cx="987847" cy="918783"/>
          </a:xfrm>
          <a:prstGeom prst="arc">
            <a:avLst/>
          </a:prstGeom>
          <a:ln>
            <a:solidFill>
              <a:srgbClr val="FF0000"/>
            </a:solidFill>
            <a:headEnd type="none" w="med" len="med"/>
            <a:tailEnd type="triangle" w="med" len="med"/>
          </a:ln>
        </p:spPr>
        <p:style>
          <a:lnRef idx="1">
            <a:schemeClr val="dk1"/>
          </a:lnRef>
          <a:fillRef idx="0">
            <a:schemeClr val="dk1"/>
          </a:fillRef>
          <a:effectRef idx="0">
            <a:schemeClr val="dk1"/>
          </a:effectRef>
          <a:fontRef idx="minor">
            <a:schemeClr val="tx1"/>
          </a:fontRef>
        </p:style>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2000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ndParaRPr>
          </a:p>
        </p:txBody>
      </p:sp>
      <p:sp>
        <p:nvSpPr>
          <p:cNvPr id="31" name="Arc 30">
            <a:extLst>
              <a:ext uri="{FF2B5EF4-FFF2-40B4-BE49-F238E27FC236}">
                <a16:creationId xmlns:a16="http://schemas.microsoft.com/office/drawing/2014/main" id="{4E0D6B89-C10A-ADFF-38F1-053CE19D7498}"/>
              </a:ext>
            </a:extLst>
          </p:cNvPr>
          <p:cNvSpPr/>
          <p:nvPr/>
        </p:nvSpPr>
        <p:spPr bwMode="auto">
          <a:xfrm rot="20346997">
            <a:off x="5125414" y="2085176"/>
            <a:ext cx="987847" cy="918783"/>
          </a:xfrm>
          <a:prstGeom prst="arc">
            <a:avLst/>
          </a:prstGeom>
          <a:ln>
            <a:solidFill>
              <a:srgbClr val="FF0000"/>
            </a:solidFill>
            <a:headEnd type="none" w="med" len="med"/>
            <a:tailEnd type="triangle" w="med" len="med"/>
          </a:ln>
        </p:spPr>
        <p:style>
          <a:lnRef idx="1">
            <a:schemeClr val="dk1"/>
          </a:lnRef>
          <a:fillRef idx="0">
            <a:schemeClr val="dk1"/>
          </a:fillRef>
          <a:effectRef idx="0">
            <a:schemeClr val="dk1"/>
          </a:effectRef>
          <a:fontRef idx="minor">
            <a:schemeClr val="tx1"/>
          </a:fontRef>
        </p:style>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2000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ndParaRPr>
          </a:p>
        </p:txBody>
      </p:sp>
      <p:pic>
        <p:nvPicPr>
          <p:cNvPr id="10" name="Picture 9">
            <a:extLst>
              <a:ext uri="{FF2B5EF4-FFF2-40B4-BE49-F238E27FC236}">
                <a16:creationId xmlns:a16="http://schemas.microsoft.com/office/drawing/2014/main" id="{FCADB7D3-6167-C707-5239-3AEF2145FB71}"/>
              </a:ext>
            </a:extLst>
          </p:cNvPr>
          <p:cNvPicPr>
            <a:picLocks noChangeAspect="1"/>
          </p:cNvPicPr>
          <p:nvPr/>
        </p:nvPicPr>
        <p:blipFill rotWithShape="1">
          <a:blip r:embed="rId8"/>
          <a:srcRect l="22295" t="6072" b="53571"/>
          <a:stretch/>
        </p:blipFill>
        <p:spPr>
          <a:xfrm>
            <a:off x="8886824" y="1323832"/>
            <a:ext cx="2950369" cy="1055037"/>
          </a:xfrm>
          <a:prstGeom prst="rect">
            <a:avLst/>
          </a:prstGeom>
        </p:spPr>
      </p:pic>
    </p:spTree>
    <p:extLst>
      <p:ext uri="{BB962C8B-B14F-4D97-AF65-F5344CB8AC3E}">
        <p14:creationId xmlns:p14="http://schemas.microsoft.com/office/powerpoint/2010/main" val="20578292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a:extLst>
              <a:ext uri="{FF2B5EF4-FFF2-40B4-BE49-F238E27FC236}">
                <a16:creationId xmlns:a16="http://schemas.microsoft.com/office/drawing/2014/main" id="{2C6F006D-0681-F02E-0821-094D08189D38}"/>
              </a:ext>
            </a:extLst>
          </p:cNvPr>
          <p:cNvGrpSpPr/>
          <p:nvPr/>
        </p:nvGrpSpPr>
        <p:grpSpPr>
          <a:xfrm>
            <a:off x="7556295" y="1426028"/>
            <a:ext cx="3789136" cy="5431972"/>
            <a:chOff x="7050314" y="1277350"/>
            <a:chExt cx="3789136" cy="5431972"/>
          </a:xfrm>
        </p:grpSpPr>
        <p:pic>
          <p:nvPicPr>
            <p:cNvPr id="4" name="Picture 3" descr="A diagram of a human body&#10;&#10;Description automatically generated">
              <a:extLst>
                <a:ext uri="{FF2B5EF4-FFF2-40B4-BE49-F238E27FC236}">
                  <a16:creationId xmlns:a16="http://schemas.microsoft.com/office/drawing/2014/main" id="{417A0A25-B759-4F41-4D14-5FAD6D5AAE47}"/>
                </a:ext>
              </a:extLst>
            </p:cNvPr>
            <p:cNvPicPr>
              <a:picLocks noChangeAspect="1"/>
            </p:cNvPicPr>
            <p:nvPr/>
          </p:nvPicPr>
          <p:blipFill>
            <a:blip r:embed="rId3"/>
            <a:stretch>
              <a:fillRect/>
            </a:stretch>
          </p:blipFill>
          <p:spPr>
            <a:xfrm>
              <a:off x="7050314" y="1277350"/>
              <a:ext cx="3789136" cy="5431972"/>
            </a:xfrm>
            <a:prstGeom prst="rect">
              <a:avLst/>
            </a:prstGeom>
          </p:spPr>
        </p:pic>
        <p:pic>
          <p:nvPicPr>
            <p:cNvPr id="9" name="Picture 8">
              <a:extLst>
                <a:ext uri="{FF2B5EF4-FFF2-40B4-BE49-F238E27FC236}">
                  <a16:creationId xmlns:a16="http://schemas.microsoft.com/office/drawing/2014/main" id="{C8CB2DF6-7CC7-89B4-CA1C-BBDD786358D1}"/>
                </a:ext>
              </a:extLst>
            </p:cNvPr>
            <p:cNvPicPr>
              <a:picLocks noChangeAspect="1"/>
            </p:cNvPicPr>
            <p:nvPr/>
          </p:nvPicPr>
          <p:blipFill>
            <a:blip r:embed="rId4"/>
            <a:stretch>
              <a:fillRect/>
            </a:stretch>
          </p:blipFill>
          <p:spPr>
            <a:xfrm>
              <a:off x="8925758" y="2876498"/>
              <a:ext cx="171450" cy="171450"/>
            </a:xfrm>
            <a:prstGeom prst="rect">
              <a:avLst/>
            </a:prstGeom>
          </p:spPr>
        </p:pic>
        <p:pic>
          <p:nvPicPr>
            <p:cNvPr id="11" name="Picture 10">
              <a:extLst>
                <a:ext uri="{FF2B5EF4-FFF2-40B4-BE49-F238E27FC236}">
                  <a16:creationId xmlns:a16="http://schemas.microsoft.com/office/drawing/2014/main" id="{F361F758-9FF8-EA0B-33B5-28789CF0E3C0}"/>
                </a:ext>
              </a:extLst>
            </p:cNvPr>
            <p:cNvPicPr>
              <a:picLocks noChangeAspect="1"/>
            </p:cNvPicPr>
            <p:nvPr/>
          </p:nvPicPr>
          <p:blipFill>
            <a:blip r:embed="rId5"/>
            <a:stretch>
              <a:fillRect/>
            </a:stretch>
          </p:blipFill>
          <p:spPr>
            <a:xfrm>
              <a:off x="9113083" y="3294250"/>
              <a:ext cx="209550" cy="190500"/>
            </a:xfrm>
            <a:prstGeom prst="rect">
              <a:avLst/>
            </a:prstGeom>
          </p:spPr>
        </p:pic>
        <p:pic>
          <p:nvPicPr>
            <p:cNvPr id="13" name="Picture 12">
              <a:extLst>
                <a:ext uri="{FF2B5EF4-FFF2-40B4-BE49-F238E27FC236}">
                  <a16:creationId xmlns:a16="http://schemas.microsoft.com/office/drawing/2014/main" id="{AFE95E1E-E454-C737-D181-3883C259A5C4}"/>
                </a:ext>
              </a:extLst>
            </p:cNvPr>
            <p:cNvPicPr>
              <a:picLocks noChangeAspect="1"/>
            </p:cNvPicPr>
            <p:nvPr/>
          </p:nvPicPr>
          <p:blipFill>
            <a:blip r:embed="rId6"/>
            <a:stretch>
              <a:fillRect/>
            </a:stretch>
          </p:blipFill>
          <p:spPr>
            <a:xfrm>
              <a:off x="9250817" y="3712197"/>
              <a:ext cx="228600" cy="228600"/>
            </a:xfrm>
            <a:prstGeom prst="rect">
              <a:avLst/>
            </a:prstGeom>
          </p:spPr>
        </p:pic>
        <p:pic>
          <p:nvPicPr>
            <p:cNvPr id="15" name="Picture 14">
              <a:extLst>
                <a:ext uri="{FF2B5EF4-FFF2-40B4-BE49-F238E27FC236}">
                  <a16:creationId xmlns:a16="http://schemas.microsoft.com/office/drawing/2014/main" id="{C7FC84ED-DE34-9D32-7E3F-30928B4D8C4E}"/>
                </a:ext>
              </a:extLst>
            </p:cNvPr>
            <p:cNvPicPr>
              <a:picLocks noChangeAspect="1"/>
            </p:cNvPicPr>
            <p:nvPr/>
          </p:nvPicPr>
          <p:blipFill>
            <a:blip r:embed="rId7"/>
            <a:stretch>
              <a:fillRect/>
            </a:stretch>
          </p:blipFill>
          <p:spPr>
            <a:xfrm>
              <a:off x="9322633" y="4141855"/>
              <a:ext cx="228600" cy="209550"/>
            </a:xfrm>
            <a:prstGeom prst="rect">
              <a:avLst/>
            </a:prstGeom>
          </p:spPr>
        </p:pic>
        <p:pic>
          <p:nvPicPr>
            <p:cNvPr id="17" name="Picture 16">
              <a:extLst>
                <a:ext uri="{FF2B5EF4-FFF2-40B4-BE49-F238E27FC236}">
                  <a16:creationId xmlns:a16="http://schemas.microsoft.com/office/drawing/2014/main" id="{A800D9DE-715B-ADB7-C096-2C385A2D89B4}"/>
                </a:ext>
              </a:extLst>
            </p:cNvPr>
            <p:cNvPicPr>
              <a:picLocks noChangeAspect="1"/>
            </p:cNvPicPr>
            <p:nvPr/>
          </p:nvPicPr>
          <p:blipFill>
            <a:blip r:embed="rId8"/>
            <a:stretch>
              <a:fillRect/>
            </a:stretch>
          </p:blipFill>
          <p:spPr>
            <a:xfrm>
              <a:off x="9322633" y="4617608"/>
              <a:ext cx="209550" cy="219075"/>
            </a:xfrm>
            <a:prstGeom prst="rect">
              <a:avLst/>
            </a:prstGeom>
          </p:spPr>
        </p:pic>
        <p:pic>
          <p:nvPicPr>
            <p:cNvPr id="20" name="Picture 19">
              <a:extLst>
                <a:ext uri="{FF2B5EF4-FFF2-40B4-BE49-F238E27FC236}">
                  <a16:creationId xmlns:a16="http://schemas.microsoft.com/office/drawing/2014/main" id="{1608AE7D-E3F4-D199-F4B8-0F23B72A9BB0}"/>
                </a:ext>
              </a:extLst>
            </p:cNvPr>
            <p:cNvPicPr>
              <a:picLocks noChangeAspect="1"/>
            </p:cNvPicPr>
            <p:nvPr/>
          </p:nvPicPr>
          <p:blipFill>
            <a:blip r:embed="rId9"/>
            <a:stretch>
              <a:fillRect/>
            </a:stretch>
          </p:blipFill>
          <p:spPr>
            <a:xfrm>
              <a:off x="9184142" y="5113405"/>
              <a:ext cx="133350" cy="276225"/>
            </a:xfrm>
            <a:prstGeom prst="rect">
              <a:avLst/>
            </a:prstGeom>
          </p:spPr>
        </p:pic>
        <p:sp>
          <p:nvSpPr>
            <p:cNvPr id="21" name="TextBox 20">
              <a:extLst>
                <a:ext uri="{FF2B5EF4-FFF2-40B4-BE49-F238E27FC236}">
                  <a16:creationId xmlns:a16="http://schemas.microsoft.com/office/drawing/2014/main" id="{BFD8B342-9980-507C-C2BC-E2E14C43B0A8}"/>
                </a:ext>
              </a:extLst>
            </p:cNvPr>
            <p:cNvSpPr txBox="1"/>
            <p:nvPr/>
          </p:nvSpPr>
          <p:spPr>
            <a:xfrm>
              <a:off x="7826910" y="3142476"/>
              <a:ext cx="219075" cy="276999"/>
            </a:xfrm>
            <a:prstGeom prst="rect">
              <a:avLst/>
            </a:prstGeom>
            <a:noFill/>
          </p:spPr>
          <p:txBody>
            <a:bodyPr wrap="square" rtlCol="0">
              <a:spAutoFit/>
            </a:bodyPr>
            <a:lstStyle/>
            <a:p>
              <a:r>
                <a:rPr lang="en-US" sz="1200" b="1" dirty="0">
                  <a:latin typeface="+mj-lt"/>
                  <a:cs typeface="Times New Roman" panose="02020603050405020304" pitchFamily="18" charset="0"/>
                </a:rPr>
                <a:t>x</a:t>
              </a:r>
            </a:p>
          </p:txBody>
        </p:sp>
        <p:sp>
          <p:nvSpPr>
            <p:cNvPr id="22" name="TextBox 21">
              <a:extLst>
                <a:ext uri="{FF2B5EF4-FFF2-40B4-BE49-F238E27FC236}">
                  <a16:creationId xmlns:a16="http://schemas.microsoft.com/office/drawing/2014/main" id="{E92E5414-FF14-7E11-16DE-38F889B56C62}"/>
                </a:ext>
              </a:extLst>
            </p:cNvPr>
            <p:cNvSpPr txBox="1"/>
            <p:nvPr/>
          </p:nvSpPr>
          <p:spPr>
            <a:xfrm>
              <a:off x="8328860" y="3699320"/>
              <a:ext cx="219075" cy="276999"/>
            </a:xfrm>
            <a:prstGeom prst="rect">
              <a:avLst/>
            </a:prstGeom>
            <a:noFill/>
          </p:spPr>
          <p:txBody>
            <a:bodyPr wrap="square" rtlCol="0">
              <a:spAutoFit/>
            </a:bodyPr>
            <a:lstStyle/>
            <a:p>
              <a:r>
                <a:rPr lang="en-US" sz="1200" b="1" dirty="0">
                  <a:latin typeface="+mj-lt"/>
                  <a:cs typeface="Times New Roman" panose="02020603050405020304" pitchFamily="18" charset="0"/>
                </a:rPr>
                <a:t>x</a:t>
              </a:r>
            </a:p>
          </p:txBody>
        </p:sp>
        <p:sp>
          <p:nvSpPr>
            <p:cNvPr id="24" name="TextBox 23">
              <a:extLst>
                <a:ext uri="{FF2B5EF4-FFF2-40B4-BE49-F238E27FC236}">
                  <a16:creationId xmlns:a16="http://schemas.microsoft.com/office/drawing/2014/main" id="{183EB8BF-F5BB-AC12-2D28-B8541436FC27}"/>
                </a:ext>
              </a:extLst>
            </p:cNvPr>
            <p:cNvSpPr txBox="1"/>
            <p:nvPr/>
          </p:nvSpPr>
          <p:spPr>
            <a:xfrm>
              <a:off x="8527643" y="3949437"/>
              <a:ext cx="219075" cy="276999"/>
            </a:xfrm>
            <a:prstGeom prst="rect">
              <a:avLst/>
            </a:prstGeom>
            <a:noFill/>
          </p:spPr>
          <p:txBody>
            <a:bodyPr wrap="square" rtlCol="0">
              <a:spAutoFit/>
            </a:bodyPr>
            <a:lstStyle/>
            <a:p>
              <a:r>
                <a:rPr lang="en-US" sz="1200" b="1" dirty="0">
                  <a:latin typeface="+mj-lt"/>
                  <a:cs typeface="Times New Roman" panose="02020603050405020304" pitchFamily="18" charset="0"/>
                </a:rPr>
                <a:t>x</a:t>
              </a:r>
            </a:p>
          </p:txBody>
        </p:sp>
        <p:sp>
          <p:nvSpPr>
            <p:cNvPr id="25" name="TextBox 24">
              <a:extLst>
                <a:ext uri="{FF2B5EF4-FFF2-40B4-BE49-F238E27FC236}">
                  <a16:creationId xmlns:a16="http://schemas.microsoft.com/office/drawing/2014/main" id="{06EEBCFD-53DC-8C56-246E-78F88B39FD64}"/>
                </a:ext>
              </a:extLst>
            </p:cNvPr>
            <p:cNvSpPr txBox="1"/>
            <p:nvPr/>
          </p:nvSpPr>
          <p:spPr>
            <a:xfrm>
              <a:off x="8459375" y="4414640"/>
              <a:ext cx="219075" cy="276999"/>
            </a:xfrm>
            <a:prstGeom prst="rect">
              <a:avLst/>
            </a:prstGeom>
            <a:noFill/>
          </p:spPr>
          <p:txBody>
            <a:bodyPr wrap="square" rtlCol="0">
              <a:spAutoFit/>
            </a:bodyPr>
            <a:lstStyle/>
            <a:p>
              <a:r>
                <a:rPr lang="en-US" sz="1200" b="1" dirty="0">
                  <a:latin typeface="+mj-lt"/>
                  <a:cs typeface="Times New Roman" panose="02020603050405020304" pitchFamily="18" charset="0"/>
                </a:rPr>
                <a:t>x</a:t>
              </a:r>
            </a:p>
          </p:txBody>
        </p:sp>
        <p:sp>
          <p:nvSpPr>
            <p:cNvPr id="26" name="TextBox 25">
              <a:extLst>
                <a:ext uri="{FF2B5EF4-FFF2-40B4-BE49-F238E27FC236}">
                  <a16:creationId xmlns:a16="http://schemas.microsoft.com/office/drawing/2014/main" id="{B915736E-FC96-E9AB-0E20-48A4EA33460A}"/>
                </a:ext>
              </a:extLst>
            </p:cNvPr>
            <p:cNvSpPr txBox="1"/>
            <p:nvPr/>
          </p:nvSpPr>
          <p:spPr>
            <a:xfrm>
              <a:off x="8265060" y="4859224"/>
              <a:ext cx="219075" cy="276999"/>
            </a:xfrm>
            <a:prstGeom prst="rect">
              <a:avLst/>
            </a:prstGeom>
            <a:noFill/>
          </p:spPr>
          <p:txBody>
            <a:bodyPr wrap="square" rtlCol="0">
              <a:spAutoFit/>
            </a:bodyPr>
            <a:lstStyle/>
            <a:p>
              <a:r>
                <a:rPr lang="en-US" sz="1200" b="1" dirty="0">
                  <a:latin typeface="+mj-lt"/>
                  <a:cs typeface="Times New Roman" panose="02020603050405020304" pitchFamily="18" charset="0"/>
                </a:rPr>
                <a:t>x</a:t>
              </a:r>
            </a:p>
          </p:txBody>
        </p:sp>
        <p:sp>
          <p:nvSpPr>
            <p:cNvPr id="27" name="TextBox 26">
              <a:extLst>
                <a:ext uri="{FF2B5EF4-FFF2-40B4-BE49-F238E27FC236}">
                  <a16:creationId xmlns:a16="http://schemas.microsoft.com/office/drawing/2014/main" id="{1C6A9C9A-09A1-B459-1401-24E8C3251376}"/>
                </a:ext>
              </a:extLst>
            </p:cNvPr>
            <p:cNvSpPr txBox="1"/>
            <p:nvPr/>
          </p:nvSpPr>
          <p:spPr>
            <a:xfrm>
              <a:off x="7779285" y="5364633"/>
              <a:ext cx="219075" cy="276999"/>
            </a:xfrm>
            <a:prstGeom prst="rect">
              <a:avLst/>
            </a:prstGeom>
            <a:noFill/>
          </p:spPr>
          <p:txBody>
            <a:bodyPr wrap="square" rtlCol="0">
              <a:spAutoFit/>
            </a:bodyPr>
            <a:lstStyle/>
            <a:p>
              <a:r>
                <a:rPr lang="en-US" sz="1200" b="1" dirty="0">
                  <a:latin typeface="+mj-lt"/>
                  <a:cs typeface="Times New Roman" panose="02020603050405020304" pitchFamily="18" charset="0"/>
                </a:rPr>
                <a:t>x</a:t>
              </a:r>
            </a:p>
          </p:txBody>
        </p:sp>
      </p:grpSp>
      <p:sp>
        <p:nvSpPr>
          <p:cNvPr id="3" name="Slide Number Placeholder 2">
            <a:extLst>
              <a:ext uri="{FF2B5EF4-FFF2-40B4-BE49-F238E27FC236}">
                <a16:creationId xmlns:a16="http://schemas.microsoft.com/office/drawing/2014/main" id="{FF2BCD70-7D3B-641C-4497-3055965F2CAA}"/>
              </a:ext>
            </a:extLst>
          </p:cNvPr>
          <p:cNvSpPr>
            <a:spLocks noGrp="1"/>
          </p:cNvSpPr>
          <p:nvPr>
            <p:ph type="sldNum" sz="quarter" idx="10"/>
          </p:nvPr>
        </p:nvSpPr>
        <p:spPr/>
        <p:txBody>
          <a:bodyPr/>
          <a:lstStyle/>
          <a:p>
            <a:pPr marL="0" marR="0" lvl="0" indent="0" algn="r" defTabSz="457200" rtl="0" eaLnBrk="0" fontAlgn="auto" latinLnBrk="0" hangingPunct="0">
              <a:lnSpc>
                <a:spcPct val="100000"/>
              </a:lnSpc>
              <a:spcBef>
                <a:spcPct val="0"/>
              </a:spcBef>
              <a:spcAft>
                <a:spcPts val="0"/>
              </a:spcAft>
              <a:buClrTx/>
              <a:buSzTx/>
              <a:buFontTx/>
              <a:buNone/>
              <a:tabLst/>
              <a:defRPr/>
            </a:pPr>
            <a:fld id="{E400C7C8-7C88-BA41-BC02-0C39D7F04A6D}" type="slidenum">
              <a:rPr kumimoji="0" lang="en-US" sz="1400" b="1" i="0" u="none" strike="noStrike" kern="1200" cap="none" spc="0" normalizeH="0" baseline="0" noProof="0" smtClean="0">
                <a:ln>
                  <a:noFill/>
                </a:ln>
                <a:solidFill>
                  <a:srgbClr val="000000"/>
                </a:solidFill>
                <a:effectLst/>
                <a:uLnTx/>
                <a:uFillTx/>
                <a:latin typeface="Times" charset="0"/>
                <a:ea typeface="ＭＳ Ｐゴシック" charset="-128"/>
              </a:rPr>
              <a:pPr marL="0" marR="0" lvl="0" indent="0" algn="r" defTabSz="457200" rtl="0" eaLnBrk="0" fontAlgn="auto" latinLnBrk="0" hangingPunct="0">
                <a:lnSpc>
                  <a:spcPct val="100000"/>
                </a:lnSpc>
                <a:spcBef>
                  <a:spcPct val="0"/>
                </a:spcBef>
                <a:spcAft>
                  <a:spcPts val="0"/>
                </a:spcAft>
                <a:buClrTx/>
                <a:buSzTx/>
                <a:buFontTx/>
                <a:buNone/>
                <a:tabLst/>
                <a:defRPr/>
              </a:pPr>
              <a:t>13</a:t>
            </a:fld>
            <a:endParaRPr kumimoji="0" lang="en-US" sz="1400" b="1" i="0" u="none" strike="noStrike" kern="1200" cap="none" spc="0" normalizeH="0" baseline="0" noProof="0" dirty="0">
              <a:ln>
                <a:noFill/>
              </a:ln>
              <a:solidFill>
                <a:srgbClr val="000000"/>
              </a:solidFill>
              <a:effectLst/>
              <a:uLnTx/>
              <a:uFillTx/>
              <a:latin typeface="Times" charset="0"/>
              <a:ea typeface="ＭＳ Ｐゴシック" charset="-128"/>
            </a:endParaRPr>
          </a:p>
        </p:txBody>
      </p:sp>
      <p:sp>
        <p:nvSpPr>
          <p:cNvPr id="23" name="Title 1">
            <a:extLst>
              <a:ext uri="{FF2B5EF4-FFF2-40B4-BE49-F238E27FC236}">
                <a16:creationId xmlns:a16="http://schemas.microsoft.com/office/drawing/2014/main" id="{D000896D-2B98-7B6E-9918-8753F71CCA19}"/>
              </a:ext>
            </a:extLst>
          </p:cNvPr>
          <p:cNvSpPr txBox="1">
            <a:spLocks/>
          </p:cNvSpPr>
          <p:nvPr/>
        </p:nvSpPr>
        <p:spPr bwMode="auto">
          <a:xfrm>
            <a:off x="554958" y="515350"/>
            <a:ext cx="11040142" cy="762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3600" b="1">
                <a:solidFill>
                  <a:schemeClr val="tx2"/>
                </a:solidFill>
                <a:latin typeface="Calibri"/>
                <a:ea typeface="ＭＳ Ｐゴシック" pitchFamily="-105" charset="-128"/>
                <a:cs typeface="Calibri"/>
              </a:defRPr>
            </a:lvl1pPr>
            <a:lvl2pPr algn="l" rtl="0" eaLnBrk="1" fontAlgn="base" hangingPunct="1">
              <a:spcBef>
                <a:spcPct val="0"/>
              </a:spcBef>
              <a:spcAft>
                <a:spcPct val="0"/>
              </a:spcAft>
              <a:defRPr sz="3600" b="1">
                <a:solidFill>
                  <a:schemeClr val="tx2"/>
                </a:solidFill>
                <a:latin typeface="Calibri" pitchFamily="32" charset="0"/>
                <a:ea typeface="ＭＳ Ｐゴシック" pitchFamily="-105" charset="-128"/>
                <a:cs typeface="ＭＳ Ｐゴシック" pitchFamily="-105" charset="-128"/>
              </a:defRPr>
            </a:lvl2pPr>
            <a:lvl3pPr algn="l" rtl="0" eaLnBrk="1" fontAlgn="base" hangingPunct="1">
              <a:spcBef>
                <a:spcPct val="0"/>
              </a:spcBef>
              <a:spcAft>
                <a:spcPct val="0"/>
              </a:spcAft>
              <a:defRPr sz="3600" b="1">
                <a:solidFill>
                  <a:schemeClr val="tx2"/>
                </a:solidFill>
                <a:latin typeface="Calibri" pitchFamily="32" charset="0"/>
                <a:ea typeface="ＭＳ Ｐゴシック" pitchFamily="-105" charset="-128"/>
                <a:cs typeface="ＭＳ Ｐゴシック" pitchFamily="-105" charset="-128"/>
              </a:defRPr>
            </a:lvl3pPr>
            <a:lvl4pPr algn="l" rtl="0" eaLnBrk="1" fontAlgn="base" hangingPunct="1">
              <a:spcBef>
                <a:spcPct val="0"/>
              </a:spcBef>
              <a:spcAft>
                <a:spcPct val="0"/>
              </a:spcAft>
              <a:defRPr sz="3600" b="1">
                <a:solidFill>
                  <a:schemeClr val="tx2"/>
                </a:solidFill>
                <a:latin typeface="Calibri" pitchFamily="32" charset="0"/>
                <a:ea typeface="ＭＳ Ｐゴシック" pitchFamily="-105" charset="-128"/>
                <a:cs typeface="ＭＳ Ｐゴシック" pitchFamily="-105" charset="-128"/>
              </a:defRPr>
            </a:lvl4pPr>
            <a:lvl5pPr algn="l" rtl="0" eaLnBrk="1" fontAlgn="base" hangingPunct="1">
              <a:spcBef>
                <a:spcPct val="0"/>
              </a:spcBef>
              <a:spcAft>
                <a:spcPct val="0"/>
              </a:spcAft>
              <a:defRPr sz="3600" b="1">
                <a:solidFill>
                  <a:schemeClr val="tx2"/>
                </a:solidFill>
                <a:latin typeface="Calibri" pitchFamily="32" charset="0"/>
                <a:ea typeface="ＭＳ Ｐゴシック" pitchFamily="-105" charset="-128"/>
                <a:cs typeface="ＭＳ Ｐゴシック" pitchFamily="-105" charset="-128"/>
              </a:defRPr>
            </a:lvl5pPr>
            <a:lvl6pPr marL="457200" algn="l" rtl="0" eaLnBrk="1" fontAlgn="base" hangingPunct="1">
              <a:spcBef>
                <a:spcPct val="0"/>
              </a:spcBef>
              <a:spcAft>
                <a:spcPct val="0"/>
              </a:spcAft>
              <a:defRPr sz="3600" b="1">
                <a:solidFill>
                  <a:schemeClr val="tx2"/>
                </a:solidFill>
                <a:latin typeface="Corbel" charset="0"/>
              </a:defRPr>
            </a:lvl6pPr>
            <a:lvl7pPr marL="914400" algn="l" rtl="0" eaLnBrk="1" fontAlgn="base" hangingPunct="1">
              <a:spcBef>
                <a:spcPct val="0"/>
              </a:spcBef>
              <a:spcAft>
                <a:spcPct val="0"/>
              </a:spcAft>
              <a:defRPr sz="3600" b="1">
                <a:solidFill>
                  <a:schemeClr val="tx2"/>
                </a:solidFill>
                <a:latin typeface="Corbel" charset="0"/>
              </a:defRPr>
            </a:lvl7pPr>
            <a:lvl8pPr marL="1371600" algn="l" rtl="0" eaLnBrk="1" fontAlgn="base" hangingPunct="1">
              <a:spcBef>
                <a:spcPct val="0"/>
              </a:spcBef>
              <a:spcAft>
                <a:spcPct val="0"/>
              </a:spcAft>
              <a:defRPr sz="3600" b="1">
                <a:solidFill>
                  <a:schemeClr val="tx2"/>
                </a:solidFill>
                <a:latin typeface="Corbel" charset="0"/>
              </a:defRPr>
            </a:lvl8pPr>
            <a:lvl9pPr marL="1828800" algn="l" rtl="0" eaLnBrk="1" fontAlgn="base" hangingPunct="1">
              <a:spcBef>
                <a:spcPct val="0"/>
              </a:spcBef>
              <a:spcAft>
                <a:spcPct val="0"/>
              </a:spcAft>
              <a:defRPr sz="3600" b="1">
                <a:solidFill>
                  <a:schemeClr val="tx2"/>
                </a:solidFill>
                <a:latin typeface="Corbel" charset="0"/>
              </a:defRPr>
            </a:lvl9pPr>
          </a:lstStyle>
          <a:p>
            <a:r>
              <a:rPr lang="en-US" altLang="zh-CN" dirty="0">
                <a:latin typeface="Times New Roman" panose="02020603050405020304" pitchFamily="18" charset="0"/>
                <a:ea typeface="Calibri" panose="020F0502020204030204" pitchFamily="34" charset="0"/>
                <a:cs typeface="Times New Roman" panose="02020603050405020304" pitchFamily="18" charset="0"/>
              </a:rPr>
              <a:t>Inverse Material Estimation (Calibration) Process </a:t>
            </a:r>
            <a:endParaRPr lang="en-US" dirty="0">
              <a:latin typeface="Times New Roman" panose="02020603050405020304" pitchFamily="18" charset="0"/>
              <a:ea typeface="Calibri" panose="020F0502020204030204" pitchFamily="34"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99831885-247D-5E69-F5DF-313EEA8A0EF6}"/>
                  </a:ext>
                </a:extLst>
              </p:cNvPr>
              <p:cNvSpPr txBox="1"/>
              <p:nvPr/>
            </p:nvSpPr>
            <p:spPr>
              <a:xfrm>
                <a:off x="533526" y="1314748"/>
                <a:ext cx="6823986" cy="5303952"/>
              </a:xfrm>
              <a:prstGeom prst="rect">
                <a:avLst/>
              </a:prstGeom>
              <a:noFill/>
            </p:spPr>
            <p:txBody>
              <a:bodyPr wrap="square" rtlCol="0">
                <a:spAutoFit/>
              </a:bodyPr>
              <a:lstStyle/>
              <a:p>
                <a:r>
                  <a:rPr lang="en-US" sz="2200" b="1" dirty="0">
                    <a:latin typeface="Times New Roman" panose="02020603050405020304" pitchFamily="18" charset="0"/>
                    <a:cs typeface="Times New Roman" panose="02020603050405020304" pitchFamily="18" charset="0"/>
                  </a:rPr>
                  <a:t>Minimization of the objective function</a:t>
                </a:r>
              </a:p>
              <a:p>
                <a:endParaRPr lang="en-US" sz="1050" dirty="0">
                  <a:latin typeface="Times New Roman" panose="02020603050405020304" pitchFamily="18" charset="0"/>
                  <a:cs typeface="Times New Roman" panose="02020603050405020304" pitchFamily="18" charset="0"/>
                </a:endParaRPr>
              </a:p>
              <a:p>
                <a:r>
                  <a:rPr lang="en-US" sz="2000" b="1" dirty="0">
                    <a:latin typeface="Times New Roman" panose="02020603050405020304" pitchFamily="18" charset="0"/>
                    <a:cs typeface="Times New Roman" panose="02020603050405020304" pitchFamily="18" charset="0"/>
                  </a:rPr>
                  <a:t>Objective function:</a:t>
                </a:r>
                <a14:m>
                  <m:oMath xmlns:m="http://schemas.openxmlformats.org/officeDocument/2006/math">
                    <m:r>
                      <a:rPr lang="en-US" sz="2000" b="1" i="0" smtClean="0">
                        <a:latin typeface="Cambria Math" panose="02040503050406030204" pitchFamily="18" charset="0"/>
                        <a:cs typeface="Times New Roman" panose="02020603050405020304" pitchFamily="18" charset="0"/>
                      </a:rPr>
                      <m:t> </m:t>
                    </m:r>
                    <m:r>
                      <a:rPr lang="fr-FR" sz="2000" i="1">
                        <a:latin typeface="Cambria Math" panose="02040503050406030204" pitchFamily="18" charset="0"/>
                        <a:cs typeface="Times New Roman" panose="02020603050405020304" pitchFamily="18" charset="0"/>
                      </a:rPr>
                      <m:t>𝑓</m:t>
                    </m:r>
                    <m:r>
                      <a:rPr lang="en-US" sz="2000" b="1" i="1" smtClean="0">
                        <a:latin typeface="Cambria Math" panose="02040503050406030204" pitchFamily="18" charset="0"/>
                        <a:cs typeface="Times New Roman" panose="02020603050405020304" pitchFamily="18" charset="0"/>
                      </a:rPr>
                      <m:t>=</m:t>
                    </m:r>
                    <m:nary>
                      <m:naryPr>
                        <m:chr m:val="∑"/>
                        <m:supHide m:val="on"/>
                        <m:ctrlPr>
                          <a:rPr lang="en-US" sz="2000" b="1" i="1">
                            <a:latin typeface="Cambria Math" panose="02040503050406030204" pitchFamily="18" charset="0"/>
                            <a:cs typeface="Times New Roman" panose="02020603050405020304" pitchFamily="18" charset="0"/>
                          </a:rPr>
                        </m:ctrlPr>
                      </m:naryPr>
                      <m:sub>
                        <m:r>
                          <a:rPr lang="en-US" sz="2000" b="1">
                            <a:latin typeface="Cambria Math" panose="02040503050406030204" pitchFamily="18" charset="0"/>
                            <a:cs typeface="Times New Roman" panose="02020603050405020304" pitchFamily="18" charset="0"/>
                          </a:rPr>
                          <m:t>𝑗</m:t>
                        </m:r>
                      </m:sub>
                      <m:sup/>
                      <m:e>
                        <m:nary>
                          <m:naryPr>
                            <m:chr m:val="∑"/>
                            <m:supHide m:val="on"/>
                            <m:ctrlPr>
                              <a:rPr lang="en-US" sz="2000" b="1" i="1">
                                <a:latin typeface="Cambria Math" panose="02040503050406030204" pitchFamily="18" charset="0"/>
                                <a:cs typeface="Times New Roman" panose="02020603050405020304" pitchFamily="18" charset="0"/>
                              </a:rPr>
                            </m:ctrlPr>
                          </m:naryPr>
                          <m:sub>
                            <m:r>
                              <a:rPr lang="en-US" sz="2000" b="1">
                                <a:latin typeface="Cambria Math" panose="02040503050406030204" pitchFamily="18" charset="0"/>
                                <a:cs typeface="Times New Roman" panose="02020603050405020304" pitchFamily="18" charset="0"/>
                              </a:rPr>
                              <m:t>𝑖</m:t>
                            </m:r>
                          </m:sub>
                          <m:sup/>
                          <m:e>
                            <m:d>
                              <m:dPr>
                                <m:begChr m:val="‖"/>
                                <m:endChr m:val="‖"/>
                                <m:ctrlPr>
                                  <a:rPr lang="en-US" sz="2000" b="1" i="1">
                                    <a:latin typeface="Cambria Math" panose="02040503050406030204" pitchFamily="18" charset="0"/>
                                    <a:cs typeface="Times New Roman" panose="02020603050405020304" pitchFamily="18" charset="0"/>
                                  </a:rPr>
                                </m:ctrlPr>
                              </m:dPr>
                              <m:e>
                                <m:sSubSup>
                                  <m:sSubSupPr>
                                    <m:ctrlPr>
                                      <a:rPr lang="en-US" sz="2000" b="1" i="1">
                                        <a:latin typeface="Cambria Math" panose="02040503050406030204" pitchFamily="18" charset="0"/>
                                        <a:cs typeface="Times New Roman" panose="02020603050405020304" pitchFamily="18" charset="0"/>
                                      </a:rPr>
                                    </m:ctrlPr>
                                  </m:sSubSupPr>
                                  <m:e>
                                    <m:r>
                                      <a:rPr lang="en-US" sz="2000" b="1">
                                        <a:latin typeface="Cambria Math" panose="02040503050406030204" pitchFamily="18" charset="0"/>
                                        <a:cs typeface="Times New Roman" panose="02020603050405020304" pitchFamily="18" charset="0"/>
                                      </a:rPr>
                                      <m:t>𝑼</m:t>
                                    </m:r>
                                  </m:e>
                                  <m:sub>
                                    <m:r>
                                      <a:rPr lang="en-US" sz="2000" b="1">
                                        <a:latin typeface="Cambria Math" panose="02040503050406030204" pitchFamily="18" charset="0"/>
                                        <a:cs typeface="Times New Roman" panose="02020603050405020304" pitchFamily="18" charset="0"/>
                                      </a:rPr>
                                      <m:t>𝑅𝑗</m:t>
                                    </m:r>
                                  </m:sub>
                                  <m:sup>
                                    <m:r>
                                      <a:rPr lang="en-US" sz="2000" b="1">
                                        <a:latin typeface="Cambria Math" panose="02040503050406030204" pitchFamily="18" charset="0"/>
                                        <a:cs typeface="Times New Roman" panose="02020603050405020304" pitchFamily="18" charset="0"/>
                                      </a:rPr>
                                      <m:t>𝑖</m:t>
                                    </m:r>
                                  </m:sup>
                                </m:sSubSup>
                                <m:r>
                                  <a:rPr lang="en-US" sz="2000" b="1">
                                    <a:latin typeface="Cambria Math" panose="02040503050406030204" pitchFamily="18" charset="0"/>
                                    <a:cs typeface="Times New Roman" panose="02020603050405020304" pitchFamily="18" charset="0"/>
                                  </a:rPr>
                                  <m:t>−</m:t>
                                </m:r>
                                <m:sSubSup>
                                  <m:sSubSupPr>
                                    <m:ctrlPr>
                                      <a:rPr lang="en-US" sz="2000" b="1" i="1">
                                        <a:latin typeface="Cambria Math" panose="02040503050406030204" pitchFamily="18" charset="0"/>
                                        <a:cs typeface="Times New Roman" panose="02020603050405020304" pitchFamily="18" charset="0"/>
                                      </a:rPr>
                                    </m:ctrlPr>
                                  </m:sSubSupPr>
                                  <m:e>
                                    <m:r>
                                      <a:rPr lang="en-US" sz="2000" b="1">
                                        <a:latin typeface="Cambria Math" panose="02040503050406030204" pitchFamily="18" charset="0"/>
                                        <a:cs typeface="Times New Roman" panose="02020603050405020304" pitchFamily="18" charset="0"/>
                                      </a:rPr>
                                      <m:t>𝑼</m:t>
                                    </m:r>
                                  </m:e>
                                  <m:sub>
                                    <m:r>
                                      <a:rPr lang="en-US" sz="2000" b="1">
                                        <a:latin typeface="Cambria Math" panose="02040503050406030204" pitchFamily="18" charset="0"/>
                                        <a:cs typeface="Times New Roman" panose="02020603050405020304" pitchFamily="18" charset="0"/>
                                      </a:rPr>
                                      <m:t>𝐸𝑗</m:t>
                                    </m:r>
                                  </m:sub>
                                  <m:sup>
                                    <m:r>
                                      <a:rPr lang="en-US" sz="2000" b="1">
                                        <a:latin typeface="Cambria Math" panose="02040503050406030204" pitchFamily="18" charset="0"/>
                                        <a:cs typeface="Times New Roman" panose="02020603050405020304" pitchFamily="18" charset="0"/>
                                      </a:rPr>
                                      <m:t>𝑖</m:t>
                                    </m:r>
                                  </m:sup>
                                </m:sSubSup>
                              </m:e>
                            </m:d>
                          </m:e>
                        </m:nary>
                      </m:e>
                    </m:nary>
                  </m:oMath>
                </a14:m>
                <a:endParaRPr lang="en-US" sz="2000" kern="50" dirty="0">
                  <a:solidFill>
                    <a:srgbClr val="00000A"/>
                  </a:solidFill>
                  <a:latin typeface="Times New Roman" panose="02020603050405020304" pitchFamily="18" charset="0"/>
                  <a:ea typeface="JXKMFK+NimbusRomNo9L-Regu"/>
                </a:endParaRPr>
              </a:p>
              <a:p>
                <a:endParaRPr lang="en-US" sz="1200" dirty="0">
                  <a:latin typeface="Times New Roman" panose="02020603050405020304" pitchFamily="18" charset="0"/>
                  <a:cs typeface="Times New Roman" panose="02020603050405020304" pitchFamily="18" charset="0"/>
                </a:endParaRPr>
              </a:p>
              <a:p>
                <a:r>
                  <a:rPr lang="en-US" altLang="zh-CN" sz="2000" b="1" dirty="0">
                    <a:latin typeface="Times New Roman" panose="02020603050405020304" pitchFamily="18" charset="0"/>
                    <a:cs typeface="Times New Roman" panose="02020603050405020304" pitchFamily="18" charset="0"/>
                  </a:rPr>
                  <a:t>Assumption: </a:t>
                </a:r>
                <a:r>
                  <a:rPr lang="en-US" altLang="zh-CN" sz="2000" dirty="0">
                    <a:latin typeface="Times New Roman" panose="02020603050405020304" pitchFamily="18" charset="0"/>
                    <a:cs typeface="Times New Roman" panose="02020603050405020304" pitchFamily="18" charset="0"/>
                  </a:rPr>
                  <a:t>Only </a:t>
                </a:r>
                <a:r>
                  <a:rPr lang="en-US" altLang="zh-CN" sz="2000" dirty="0">
                    <a:solidFill>
                      <a:srgbClr val="FF0000"/>
                    </a:solidFill>
                    <a:latin typeface="Times New Roman" panose="02020603050405020304" pitchFamily="18" charset="0"/>
                    <a:cs typeface="Times New Roman" panose="02020603050405020304" pitchFamily="18" charset="0"/>
                  </a:rPr>
                  <a:t>annulus ground substance </a:t>
                </a:r>
                <a:r>
                  <a:rPr lang="en-US" altLang="zh-CN" sz="2000" dirty="0">
                    <a:latin typeface="Times New Roman" panose="02020603050405020304" pitchFamily="18" charset="0"/>
                    <a:cs typeface="Times New Roman" panose="02020603050405020304" pitchFamily="18" charset="0"/>
                  </a:rPr>
                  <a:t>is calibrated from our in vivo experimental data, with all other tissues using properties from the literature.</a:t>
                </a:r>
              </a:p>
              <a:p>
                <a:endParaRPr lang="en-US" altLang="zh-CN" sz="2000" dirty="0">
                  <a:latin typeface="Times New Roman" panose="02020603050405020304" pitchFamily="18" charset="0"/>
                  <a:cs typeface="Times New Roman" panose="02020603050405020304" pitchFamily="18" charset="0"/>
                </a:endParaRPr>
              </a:p>
              <a:p>
                <a:r>
                  <a:rPr lang="en-US" altLang="zh-CN" sz="2000" b="1" dirty="0">
                    <a:latin typeface="Times New Roman" panose="02020603050405020304" pitchFamily="18" charset="0"/>
                    <a:cs typeface="Times New Roman" panose="02020603050405020304" pitchFamily="18" charset="0"/>
                  </a:rPr>
                  <a:t>Approach: </a:t>
                </a:r>
                <a:r>
                  <a:rPr lang="en-US" altLang="zh-CN" sz="2000" dirty="0">
                    <a:latin typeface="Times New Roman" panose="02020603050405020304" pitchFamily="18" charset="0"/>
                    <a:cs typeface="Times New Roman" panose="02020603050405020304" pitchFamily="18" charset="0"/>
                  </a:rPr>
                  <a:t>The material properties are </a:t>
                </a:r>
                <a:r>
                  <a:rPr lang="en-US" altLang="zh-CN" sz="2000" dirty="0">
                    <a:solidFill>
                      <a:srgbClr val="FF0000"/>
                    </a:solidFill>
                    <a:latin typeface="Times New Roman" panose="02020603050405020304" pitchFamily="18" charset="0"/>
                    <a:cs typeface="Times New Roman" panose="02020603050405020304" pitchFamily="18" charset="0"/>
                  </a:rPr>
                  <a:t>calibrated</a:t>
                </a:r>
                <a:r>
                  <a:rPr lang="en-US" altLang="zh-CN" sz="2000" dirty="0">
                    <a:latin typeface="Times New Roman" panose="02020603050405020304" pitchFamily="18" charset="0"/>
                    <a:cs typeface="Times New Roman" panose="02020603050405020304" pitchFamily="18" charset="0"/>
                  </a:rPr>
                  <a:t> using a portion of a flexion and extension trial, and then </a:t>
                </a:r>
                <a:r>
                  <a:rPr lang="en-US" altLang="zh-CN" sz="2000" dirty="0">
                    <a:solidFill>
                      <a:srgbClr val="FF0000"/>
                    </a:solidFill>
                    <a:latin typeface="Times New Roman" panose="02020603050405020304" pitchFamily="18" charset="0"/>
                    <a:cs typeface="Times New Roman" panose="02020603050405020304" pitchFamily="18" charset="0"/>
                  </a:rPr>
                  <a:t>validated</a:t>
                </a:r>
                <a:r>
                  <a:rPr lang="en-US" altLang="zh-CN" sz="2000" dirty="0">
                    <a:latin typeface="Times New Roman" panose="02020603050405020304" pitchFamily="18" charset="0"/>
                    <a:cs typeface="Times New Roman" panose="02020603050405020304" pitchFamily="18" charset="0"/>
                  </a:rPr>
                  <a:t> using the remaining flexion/extension data.</a:t>
                </a:r>
              </a:p>
              <a:p>
                <a:endParaRPr lang="en-US" altLang="zh-CN" sz="1400" dirty="0">
                  <a:latin typeface="Times New Roman" panose="02020603050405020304" pitchFamily="18" charset="0"/>
                  <a:cs typeface="Times New Roman" panose="02020603050405020304" pitchFamily="18" charset="0"/>
                </a:endParaRPr>
              </a:p>
              <a:p>
                <a:r>
                  <a:rPr lang="en-US" sz="2000" b="1" dirty="0">
                    <a:latin typeface="Times New Roman" panose="02020603050405020304" pitchFamily="18" charset="0"/>
                    <a:cs typeface="Times New Roman" panose="02020603050405020304" pitchFamily="18" charset="0"/>
                  </a:rPr>
                  <a:t>Initial guess: </a:t>
                </a:r>
                <a:r>
                  <a:rPr lang="en-US" sz="2000" dirty="0">
                    <a:latin typeface="Times New Roman" panose="02020603050405020304" pitchFamily="18" charset="0"/>
                    <a:cs typeface="Times New Roman" panose="02020603050405020304" pitchFamily="18" charset="0"/>
                  </a:rPr>
                  <a:t>C</a:t>
                </a:r>
                <a:r>
                  <a:rPr lang="en-US" sz="2000" baseline="-25000" dirty="0">
                    <a:latin typeface="Times New Roman" panose="02020603050405020304" pitchFamily="18" charset="0"/>
                    <a:cs typeface="Times New Roman" panose="02020603050405020304" pitchFamily="18" charset="0"/>
                  </a:rPr>
                  <a:t>10</a:t>
                </a:r>
                <a:r>
                  <a:rPr lang="en-US" sz="2000" dirty="0">
                    <a:latin typeface="Times New Roman" panose="02020603050405020304" pitchFamily="18" charset="0"/>
                    <a:cs typeface="Times New Roman" panose="02020603050405020304" pitchFamily="18" charset="0"/>
                  </a:rPr>
                  <a:t>= 1.1 MPa (with min/max = [0.1,10])</a:t>
                </a:r>
              </a:p>
              <a:p>
                <a:r>
                  <a:rPr lang="en-US" sz="2000" b="1" dirty="0">
                    <a:latin typeface="Times New Roman" panose="02020603050405020304" pitchFamily="18" charset="0"/>
                    <a:cs typeface="Times New Roman" panose="02020603050405020304" pitchFamily="18" charset="0"/>
                  </a:rPr>
                  <a:t>Stopping criteria: </a:t>
                </a:r>
                <a:endParaRPr lang="en-US" sz="2000" dirty="0">
                  <a:latin typeface="Times New Roman" panose="020206030504050203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d>
                        <m:dPr>
                          <m:begChr m:val="‖"/>
                          <m:endChr m:val="‖"/>
                          <m:ctrlPr>
                            <a:rPr lang="en-US" sz="2000" i="1">
                              <a:latin typeface="Cambria Math" panose="02040503050406030204" pitchFamily="18" charset="0"/>
                              <a:cs typeface="Times New Roman" panose="02020603050405020304" pitchFamily="18" charset="0"/>
                            </a:rPr>
                          </m:ctrlPr>
                        </m:dPr>
                        <m:e>
                          <m:sSub>
                            <m:sSubPr>
                              <m:ctrlPr>
                                <a:rPr lang="fr-FR" sz="2000" i="1">
                                  <a:latin typeface="Cambria Math" panose="02040503050406030204" pitchFamily="18" charset="0"/>
                                  <a:cs typeface="Times New Roman" panose="02020603050405020304" pitchFamily="18" charset="0"/>
                                </a:rPr>
                              </m:ctrlPr>
                            </m:sSubPr>
                            <m:e>
                              <m:r>
                                <a:rPr lang="en-US" sz="2000" b="1" i="1" smtClean="0">
                                  <a:latin typeface="Cambria Math" panose="02040503050406030204" pitchFamily="18" charset="0"/>
                                  <a:cs typeface="Times New Roman" panose="02020603050405020304" pitchFamily="18" charset="0"/>
                                </a:rPr>
                                <m:t>𝑪</m:t>
                              </m:r>
                            </m:e>
                            <m:sub>
                              <m:r>
                                <a:rPr lang="fr-FR" sz="2000" i="1">
                                  <a:latin typeface="Cambria Math" panose="02040503050406030204" pitchFamily="18" charset="0"/>
                                  <a:cs typeface="Times New Roman" panose="02020603050405020304" pitchFamily="18" charset="0"/>
                                </a:rPr>
                                <m:t>𝑖</m:t>
                              </m:r>
                              <m:r>
                                <a:rPr lang="fr-FR" sz="2000" i="1">
                                  <a:latin typeface="Cambria Math" panose="02040503050406030204" pitchFamily="18" charset="0"/>
                                  <a:cs typeface="Times New Roman" panose="02020603050405020304" pitchFamily="18" charset="0"/>
                                </a:rPr>
                                <m:t>+1</m:t>
                              </m:r>
                            </m:sub>
                          </m:sSub>
                          <m:r>
                            <a:rPr lang="fr-FR" sz="2000" i="1">
                              <a:latin typeface="Cambria Math" panose="02040503050406030204" pitchFamily="18" charset="0"/>
                              <a:cs typeface="Times New Roman" panose="02020603050405020304" pitchFamily="18" charset="0"/>
                            </a:rPr>
                            <m:t>−</m:t>
                          </m:r>
                          <m:sSub>
                            <m:sSubPr>
                              <m:ctrlPr>
                                <a:rPr lang="fr-FR" sz="2000" i="1">
                                  <a:latin typeface="Cambria Math" panose="02040503050406030204" pitchFamily="18" charset="0"/>
                                  <a:cs typeface="Times New Roman" panose="02020603050405020304" pitchFamily="18" charset="0"/>
                                </a:rPr>
                              </m:ctrlPr>
                            </m:sSubPr>
                            <m:e>
                              <m:r>
                                <a:rPr lang="en-US" sz="2000" b="1" i="1" smtClean="0">
                                  <a:latin typeface="Cambria Math" panose="02040503050406030204" pitchFamily="18" charset="0"/>
                                  <a:cs typeface="Times New Roman" panose="02020603050405020304" pitchFamily="18" charset="0"/>
                                </a:rPr>
                                <m:t>𝑪</m:t>
                              </m:r>
                            </m:e>
                            <m:sub>
                              <m:r>
                                <a:rPr lang="fr-FR" sz="2000" i="1">
                                  <a:latin typeface="Cambria Math" panose="02040503050406030204" pitchFamily="18" charset="0"/>
                                  <a:cs typeface="Times New Roman" panose="02020603050405020304" pitchFamily="18" charset="0"/>
                                </a:rPr>
                                <m:t>𝑖</m:t>
                              </m:r>
                            </m:sub>
                          </m:sSub>
                        </m:e>
                      </m:d>
                      <m:r>
                        <a:rPr lang="fr-FR" sz="2000" i="1">
                          <a:latin typeface="Cambria Math" panose="02040503050406030204" pitchFamily="18" charset="0"/>
                          <a:cs typeface="Times New Roman" panose="02020603050405020304" pitchFamily="18" charset="0"/>
                        </a:rPr>
                        <m:t>≤1</m:t>
                      </m:r>
                      <m:sSup>
                        <m:sSupPr>
                          <m:ctrlPr>
                            <a:rPr lang="fr-FR" sz="2000" i="1">
                              <a:latin typeface="Cambria Math" panose="02040503050406030204" pitchFamily="18" charset="0"/>
                              <a:cs typeface="Times New Roman" panose="02020603050405020304" pitchFamily="18" charset="0"/>
                            </a:rPr>
                          </m:ctrlPr>
                        </m:sSupPr>
                        <m:e>
                          <m:r>
                            <a:rPr lang="fr-FR" sz="2000" i="1">
                              <a:latin typeface="Cambria Math" panose="02040503050406030204" pitchFamily="18" charset="0"/>
                              <a:cs typeface="Times New Roman" panose="02020603050405020304" pitchFamily="18" charset="0"/>
                            </a:rPr>
                            <m:t>0</m:t>
                          </m:r>
                        </m:e>
                        <m:sup>
                          <m:r>
                            <a:rPr lang="fr-FR" sz="2000" i="1">
                              <a:latin typeface="Cambria Math" panose="02040503050406030204" pitchFamily="18" charset="0"/>
                              <a:cs typeface="Times New Roman" panose="02020603050405020304" pitchFamily="18" charset="0"/>
                            </a:rPr>
                            <m:t>−6</m:t>
                          </m:r>
                        </m:sup>
                      </m:sSup>
                    </m:oMath>
                  </m:oMathPara>
                </a14:m>
                <a:endParaRPr lang="fr-FR" sz="2000" dirty="0">
                  <a:latin typeface="Times New Roman" panose="020206030504050203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d>
                        <m:dPr>
                          <m:begChr m:val="|"/>
                          <m:endChr m:val="|"/>
                          <m:ctrlPr>
                            <a:rPr lang="fr-FR" sz="2000" i="1">
                              <a:latin typeface="Cambria Math" panose="02040503050406030204" pitchFamily="18" charset="0"/>
                              <a:cs typeface="Times New Roman" panose="02020603050405020304" pitchFamily="18" charset="0"/>
                            </a:rPr>
                          </m:ctrlPr>
                        </m:dPr>
                        <m:e>
                          <m:sSub>
                            <m:sSubPr>
                              <m:ctrlPr>
                                <a:rPr lang="fr-FR" sz="2000" i="1">
                                  <a:latin typeface="Cambria Math" panose="02040503050406030204" pitchFamily="18" charset="0"/>
                                  <a:cs typeface="Times New Roman" panose="02020603050405020304" pitchFamily="18" charset="0"/>
                                </a:rPr>
                              </m:ctrlPr>
                            </m:sSubPr>
                            <m:e>
                              <m:r>
                                <a:rPr lang="fr-FR" sz="2000" i="1">
                                  <a:latin typeface="Cambria Math" panose="02040503050406030204" pitchFamily="18" charset="0"/>
                                  <a:cs typeface="Times New Roman" panose="02020603050405020304" pitchFamily="18" charset="0"/>
                                </a:rPr>
                                <m:t>𝑓</m:t>
                              </m:r>
                              <m:r>
                                <a:rPr lang="fr-FR" sz="2000" i="1">
                                  <a:latin typeface="Cambria Math" panose="02040503050406030204" pitchFamily="18" charset="0"/>
                                  <a:cs typeface="Times New Roman" panose="02020603050405020304" pitchFamily="18" charset="0"/>
                                </a:rPr>
                                <m:t>(</m:t>
                              </m:r>
                              <m:r>
                                <a:rPr lang="en-US" sz="2000" b="1" i="1" smtClean="0">
                                  <a:latin typeface="Cambria Math" panose="02040503050406030204" pitchFamily="18" charset="0"/>
                                  <a:cs typeface="Times New Roman" panose="02020603050405020304" pitchFamily="18" charset="0"/>
                                </a:rPr>
                                <m:t>𝑪</m:t>
                              </m:r>
                            </m:e>
                            <m:sub>
                              <m:r>
                                <a:rPr lang="fr-FR" sz="2000" i="1">
                                  <a:latin typeface="Cambria Math" panose="02040503050406030204" pitchFamily="18" charset="0"/>
                                  <a:cs typeface="Times New Roman" panose="02020603050405020304" pitchFamily="18" charset="0"/>
                                </a:rPr>
                                <m:t>𝑖</m:t>
                              </m:r>
                              <m:r>
                                <a:rPr lang="fr-FR" sz="2000" i="1">
                                  <a:latin typeface="Cambria Math" panose="02040503050406030204" pitchFamily="18" charset="0"/>
                                  <a:cs typeface="Times New Roman" panose="02020603050405020304" pitchFamily="18" charset="0"/>
                                </a:rPr>
                                <m:t>+1</m:t>
                              </m:r>
                            </m:sub>
                          </m:sSub>
                          <m:r>
                            <a:rPr lang="fr-FR" sz="2000" i="1">
                              <a:latin typeface="Cambria Math" panose="02040503050406030204" pitchFamily="18" charset="0"/>
                              <a:cs typeface="Times New Roman" panose="02020603050405020304" pitchFamily="18" charset="0"/>
                            </a:rPr>
                            <m:t>)−</m:t>
                          </m:r>
                          <m:sSub>
                            <m:sSubPr>
                              <m:ctrlPr>
                                <a:rPr lang="fr-FR" sz="2000" i="1">
                                  <a:latin typeface="Cambria Math" panose="02040503050406030204" pitchFamily="18" charset="0"/>
                                  <a:cs typeface="Times New Roman" panose="02020603050405020304" pitchFamily="18" charset="0"/>
                                </a:rPr>
                              </m:ctrlPr>
                            </m:sSubPr>
                            <m:e>
                              <m:r>
                                <a:rPr lang="fr-FR" sz="2000" i="1">
                                  <a:latin typeface="Cambria Math" panose="02040503050406030204" pitchFamily="18" charset="0"/>
                                  <a:cs typeface="Times New Roman" panose="02020603050405020304" pitchFamily="18" charset="0"/>
                                </a:rPr>
                                <m:t>𝑓</m:t>
                              </m:r>
                              <m:r>
                                <a:rPr lang="fr-FR" sz="2000" i="1">
                                  <a:latin typeface="Cambria Math" panose="02040503050406030204" pitchFamily="18" charset="0"/>
                                  <a:cs typeface="Times New Roman" panose="02020603050405020304" pitchFamily="18" charset="0"/>
                                </a:rPr>
                                <m:t>(</m:t>
                              </m:r>
                              <m:r>
                                <a:rPr lang="en-US" sz="2000" b="1" i="1" smtClean="0">
                                  <a:latin typeface="Cambria Math" panose="02040503050406030204" pitchFamily="18" charset="0"/>
                                  <a:cs typeface="Times New Roman" panose="02020603050405020304" pitchFamily="18" charset="0"/>
                                </a:rPr>
                                <m:t>𝑪</m:t>
                              </m:r>
                            </m:e>
                            <m:sub>
                              <m:r>
                                <a:rPr lang="fr-FR" sz="2000" i="1">
                                  <a:latin typeface="Cambria Math" panose="02040503050406030204" pitchFamily="18" charset="0"/>
                                  <a:cs typeface="Times New Roman" panose="02020603050405020304" pitchFamily="18" charset="0"/>
                                </a:rPr>
                                <m:t>𝑖</m:t>
                              </m:r>
                            </m:sub>
                          </m:sSub>
                          <m:r>
                            <a:rPr lang="fr-FR" sz="2000" i="1">
                              <a:latin typeface="Cambria Math" panose="02040503050406030204" pitchFamily="18" charset="0"/>
                              <a:cs typeface="Times New Roman" panose="02020603050405020304" pitchFamily="18" charset="0"/>
                            </a:rPr>
                            <m:t>)</m:t>
                          </m:r>
                        </m:e>
                      </m:d>
                      <m:r>
                        <a:rPr lang="fr-FR" sz="2000" i="1">
                          <a:latin typeface="Cambria Math" panose="02040503050406030204" pitchFamily="18" charset="0"/>
                          <a:cs typeface="Times New Roman" panose="02020603050405020304" pitchFamily="18" charset="0"/>
                        </a:rPr>
                        <m:t>≤1</m:t>
                      </m:r>
                      <m:sSup>
                        <m:sSupPr>
                          <m:ctrlPr>
                            <a:rPr lang="fr-FR" sz="2000" i="1">
                              <a:latin typeface="Cambria Math" panose="02040503050406030204" pitchFamily="18" charset="0"/>
                              <a:cs typeface="Times New Roman" panose="02020603050405020304" pitchFamily="18" charset="0"/>
                            </a:rPr>
                          </m:ctrlPr>
                        </m:sSupPr>
                        <m:e>
                          <m:r>
                            <a:rPr lang="fr-FR" sz="2000" i="1">
                              <a:latin typeface="Cambria Math" panose="02040503050406030204" pitchFamily="18" charset="0"/>
                              <a:cs typeface="Times New Roman" panose="02020603050405020304" pitchFamily="18" charset="0"/>
                            </a:rPr>
                            <m:t>0</m:t>
                          </m:r>
                        </m:e>
                        <m:sup>
                          <m:r>
                            <a:rPr lang="fr-FR" sz="2000" i="1">
                              <a:latin typeface="Cambria Math" panose="02040503050406030204" pitchFamily="18" charset="0"/>
                              <a:cs typeface="Times New Roman" panose="02020603050405020304" pitchFamily="18" charset="0"/>
                            </a:rPr>
                            <m:t>−6</m:t>
                          </m:r>
                        </m:sup>
                      </m:sSup>
                    </m:oMath>
                  </m:oMathPara>
                </a14:m>
                <a:endParaRPr lang="fr-FR" sz="2000"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 	</a:t>
                </a:r>
              </a:p>
            </p:txBody>
          </p:sp>
        </mc:Choice>
        <mc:Fallback xmlns="">
          <p:sp>
            <p:nvSpPr>
              <p:cNvPr id="2" name="TextBox 1">
                <a:extLst>
                  <a:ext uri="{FF2B5EF4-FFF2-40B4-BE49-F238E27FC236}">
                    <a16:creationId xmlns:a16="http://schemas.microsoft.com/office/drawing/2014/main" id="{99831885-247D-5E69-F5DF-313EEA8A0EF6}"/>
                  </a:ext>
                </a:extLst>
              </p:cNvPr>
              <p:cNvSpPr txBox="1">
                <a:spLocks noRot="1" noChangeAspect="1" noMove="1" noResize="1" noEditPoints="1" noAdjustHandles="1" noChangeArrowheads="1" noChangeShapeType="1" noTextEdit="1"/>
              </p:cNvSpPr>
              <p:nvPr/>
            </p:nvSpPr>
            <p:spPr>
              <a:xfrm>
                <a:off x="533526" y="1314748"/>
                <a:ext cx="6823986" cy="5303952"/>
              </a:xfrm>
              <a:prstGeom prst="rect">
                <a:avLst/>
              </a:prstGeom>
              <a:blipFill>
                <a:blip r:embed="rId10"/>
                <a:stretch>
                  <a:fillRect l="-1162" t="-805" r="-1430"/>
                </a:stretch>
              </a:blipFill>
            </p:spPr>
            <p:txBody>
              <a:bodyPr/>
              <a:lstStyle/>
              <a:p>
                <a:r>
                  <a:rPr lang="en-US">
                    <a:noFill/>
                  </a:rPr>
                  <a:t> </a:t>
                </a:r>
              </a:p>
            </p:txBody>
          </p:sp>
        </mc:Fallback>
      </mc:AlternateContent>
      <p:sp>
        <p:nvSpPr>
          <p:cNvPr id="7" name="Rectangle 6">
            <a:extLst>
              <a:ext uri="{FF2B5EF4-FFF2-40B4-BE49-F238E27FC236}">
                <a16:creationId xmlns:a16="http://schemas.microsoft.com/office/drawing/2014/main" id="{C1133426-697F-62BE-5A2F-CC812A558FD8}"/>
              </a:ext>
            </a:extLst>
          </p:cNvPr>
          <p:cNvSpPr/>
          <p:nvPr/>
        </p:nvSpPr>
        <p:spPr bwMode="auto">
          <a:xfrm>
            <a:off x="8880578" y="1504467"/>
            <a:ext cx="1323602" cy="369332"/>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algn="ctr" eaLnBrk="0" fontAlgn="base" hangingPunct="0">
              <a:spcBef>
                <a:spcPct val="20000"/>
              </a:spcBef>
              <a:spcAft>
                <a:spcPct val="0"/>
              </a:spcAft>
            </a:pPr>
            <a:endParaRPr lang="en-US"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014274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F2BCD70-7D3B-641C-4497-3055965F2CAA}"/>
              </a:ext>
            </a:extLst>
          </p:cNvPr>
          <p:cNvSpPr>
            <a:spLocks noGrp="1"/>
          </p:cNvSpPr>
          <p:nvPr>
            <p:ph type="sldNum" sz="quarter" idx="10"/>
          </p:nvPr>
        </p:nvSpPr>
        <p:spPr/>
        <p:txBody>
          <a:bodyPr/>
          <a:lstStyle/>
          <a:p>
            <a:pPr marL="0" marR="0" lvl="0" indent="0" algn="r" defTabSz="457200" rtl="0" eaLnBrk="0" fontAlgn="auto" latinLnBrk="0" hangingPunct="0">
              <a:lnSpc>
                <a:spcPct val="100000"/>
              </a:lnSpc>
              <a:spcBef>
                <a:spcPct val="0"/>
              </a:spcBef>
              <a:spcAft>
                <a:spcPts val="0"/>
              </a:spcAft>
              <a:buClrTx/>
              <a:buSzTx/>
              <a:buFontTx/>
              <a:buNone/>
              <a:tabLst/>
              <a:defRPr/>
            </a:pPr>
            <a:fld id="{E400C7C8-7C88-BA41-BC02-0C39D7F04A6D}" type="slidenum">
              <a:rPr kumimoji="0" lang="en-US" sz="1400" b="1" i="0" u="none" strike="noStrike" kern="1200" cap="none" spc="0" normalizeH="0" baseline="0" noProof="0" smtClean="0">
                <a:ln>
                  <a:noFill/>
                </a:ln>
                <a:solidFill>
                  <a:srgbClr val="000000"/>
                </a:solidFill>
                <a:effectLst/>
                <a:uLnTx/>
                <a:uFillTx/>
                <a:latin typeface="Times" charset="0"/>
                <a:ea typeface="ＭＳ Ｐゴシック" charset="-128"/>
              </a:rPr>
              <a:pPr marL="0" marR="0" lvl="0" indent="0" algn="r" defTabSz="457200" rtl="0" eaLnBrk="0" fontAlgn="auto" latinLnBrk="0" hangingPunct="0">
                <a:lnSpc>
                  <a:spcPct val="100000"/>
                </a:lnSpc>
                <a:spcBef>
                  <a:spcPct val="0"/>
                </a:spcBef>
                <a:spcAft>
                  <a:spcPts val="0"/>
                </a:spcAft>
                <a:buClrTx/>
                <a:buSzTx/>
                <a:buFontTx/>
                <a:buNone/>
                <a:tabLst/>
                <a:defRPr/>
              </a:pPr>
              <a:t>14</a:t>
            </a:fld>
            <a:endParaRPr kumimoji="0" lang="en-US" sz="1400" b="1" i="0" u="none" strike="noStrike" kern="1200" cap="none" spc="0" normalizeH="0" baseline="0" noProof="0" dirty="0">
              <a:ln>
                <a:noFill/>
              </a:ln>
              <a:solidFill>
                <a:srgbClr val="000000"/>
              </a:solidFill>
              <a:effectLst/>
              <a:uLnTx/>
              <a:uFillTx/>
              <a:latin typeface="Times" charset="0"/>
              <a:ea typeface="ＭＳ Ｐゴシック" charset="-128"/>
            </a:endParaRPr>
          </a:p>
        </p:txBody>
      </p:sp>
      <p:sp>
        <p:nvSpPr>
          <p:cNvPr id="23" name="Title 1">
            <a:extLst>
              <a:ext uri="{FF2B5EF4-FFF2-40B4-BE49-F238E27FC236}">
                <a16:creationId xmlns:a16="http://schemas.microsoft.com/office/drawing/2014/main" id="{D000896D-2B98-7B6E-9918-8753F71CCA19}"/>
              </a:ext>
            </a:extLst>
          </p:cNvPr>
          <p:cNvSpPr txBox="1">
            <a:spLocks/>
          </p:cNvSpPr>
          <p:nvPr/>
        </p:nvSpPr>
        <p:spPr bwMode="auto">
          <a:xfrm>
            <a:off x="554958" y="515350"/>
            <a:ext cx="11040142" cy="762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3600" b="1">
                <a:solidFill>
                  <a:schemeClr val="tx2"/>
                </a:solidFill>
                <a:latin typeface="Calibri"/>
                <a:ea typeface="ＭＳ Ｐゴシック" pitchFamily="-105" charset="-128"/>
                <a:cs typeface="Calibri"/>
              </a:defRPr>
            </a:lvl1pPr>
            <a:lvl2pPr algn="l" rtl="0" eaLnBrk="1" fontAlgn="base" hangingPunct="1">
              <a:spcBef>
                <a:spcPct val="0"/>
              </a:spcBef>
              <a:spcAft>
                <a:spcPct val="0"/>
              </a:spcAft>
              <a:defRPr sz="3600" b="1">
                <a:solidFill>
                  <a:schemeClr val="tx2"/>
                </a:solidFill>
                <a:latin typeface="Calibri" pitchFamily="32" charset="0"/>
                <a:ea typeface="ＭＳ Ｐゴシック" pitchFamily="-105" charset="-128"/>
                <a:cs typeface="ＭＳ Ｐゴシック" pitchFamily="-105" charset="-128"/>
              </a:defRPr>
            </a:lvl2pPr>
            <a:lvl3pPr algn="l" rtl="0" eaLnBrk="1" fontAlgn="base" hangingPunct="1">
              <a:spcBef>
                <a:spcPct val="0"/>
              </a:spcBef>
              <a:spcAft>
                <a:spcPct val="0"/>
              </a:spcAft>
              <a:defRPr sz="3600" b="1">
                <a:solidFill>
                  <a:schemeClr val="tx2"/>
                </a:solidFill>
                <a:latin typeface="Calibri" pitchFamily="32" charset="0"/>
                <a:ea typeface="ＭＳ Ｐゴシック" pitchFamily="-105" charset="-128"/>
                <a:cs typeface="ＭＳ Ｐゴシック" pitchFamily="-105" charset="-128"/>
              </a:defRPr>
            </a:lvl3pPr>
            <a:lvl4pPr algn="l" rtl="0" eaLnBrk="1" fontAlgn="base" hangingPunct="1">
              <a:spcBef>
                <a:spcPct val="0"/>
              </a:spcBef>
              <a:spcAft>
                <a:spcPct val="0"/>
              </a:spcAft>
              <a:defRPr sz="3600" b="1">
                <a:solidFill>
                  <a:schemeClr val="tx2"/>
                </a:solidFill>
                <a:latin typeface="Calibri" pitchFamily="32" charset="0"/>
                <a:ea typeface="ＭＳ Ｐゴシック" pitchFamily="-105" charset="-128"/>
                <a:cs typeface="ＭＳ Ｐゴシック" pitchFamily="-105" charset="-128"/>
              </a:defRPr>
            </a:lvl4pPr>
            <a:lvl5pPr algn="l" rtl="0" eaLnBrk="1" fontAlgn="base" hangingPunct="1">
              <a:spcBef>
                <a:spcPct val="0"/>
              </a:spcBef>
              <a:spcAft>
                <a:spcPct val="0"/>
              </a:spcAft>
              <a:defRPr sz="3600" b="1">
                <a:solidFill>
                  <a:schemeClr val="tx2"/>
                </a:solidFill>
                <a:latin typeface="Calibri" pitchFamily="32" charset="0"/>
                <a:ea typeface="ＭＳ Ｐゴシック" pitchFamily="-105" charset="-128"/>
                <a:cs typeface="ＭＳ Ｐゴシック" pitchFamily="-105" charset="-128"/>
              </a:defRPr>
            </a:lvl5pPr>
            <a:lvl6pPr marL="457200" algn="l" rtl="0" eaLnBrk="1" fontAlgn="base" hangingPunct="1">
              <a:spcBef>
                <a:spcPct val="0"/>
              </a:spcBef>
              <a:spcAft>
                <a:spcPct val="0"/>
              </a:spcAft>
              <a:defRPr sz="3600" b="1">
                <a:solidFill>
                  <a:schemeClr val="tx2"/>
                </a:solidFill>
                <a:latin typeface="Corbel" charset="0"/>
              </a:defRPr>
            </a:lvl6pPr>
            <a:lvl7pPr marL="914400" algn="l" rtl="0" eaLnBrk="1" fontAlgn="base" hangingPunct="1">
              <a:spcBef>
                <a:spcPct val="0"/>
              </a:spcBef>
              <a:spcAft>
                <a:spcPct val="0"/>
              </a:spcAft>
              <a:defRPr sz="3600" b="1">
                <a:solidFill>
                  <a:schemeClr val="tx2"/>
                </a:solidFill>
                <a:latin typeface="Corbel" charset="0"/>
              </a:defRPr>
            </a:lvl7pPr>
            <a:lvl8pPr marL="1371600" algn="l" rtl="0" eaLnBrk="1" fontAlgn="base" hangingPunct="1">
              <a:spcBef>
                <a:spcPct val="0"/>
              </a:spcBef>
              <a:spcAft>
                <a:spcPct val="0"/>
              </a:spcAft>
              <a:defRPr sz="3600" b="1">
                <a:solidFill>
                  <a:schemeClr val="tx2"/>
                </a:solidFill>
                <a:latin typeface="Corbel" charset="0"/>
              </a:defRPr>
            </a:lvl8pPr>
            <a:lvl9pPr marL="1828800" algn="l" rtl="0" eaLnBrk="1" fontAlgn="base" hangingPunct="1">
              <a:spcBef>
                <a:spcPct val="0"/>
              </a:spcBef>
              <a:spcAft>
                <a:spcPct val="0"/>
              </a:spcAft>
              <a:defRPr sz="3600" b="1">
                <a:solidFill>
                  <a:schemeClr val="tx2"/>
                </a:solidFill>
                <a:latin typeface="Corbel" charset="0"/>
              </a:defRPr>
            </a:lvl9pPr>
          </a:lstStyle>
          <a:p>
            <a:r>
              <a:rPr lang="en-US" altLang="zh-CN" dirty="0">
                <a:latin typeface="Times New Roman" panose="02020603050405020304" pitchFamily="18" charset="0"/>
                <a:ea typeface="Calibri" panose="020F0502020204030204" pitchFamily="34" charset="0"/>
                <a:cs typeface="Times New Roman" panose="02020603050405020304" pitchFamily="18" charset="0"/>
              </a:rPr>
              <a:t>Inverse Material Estimation – Preliminary Results</a:t>
            </a:r>
            <a:endParaRPr lang="en-US" dirty="0">
              <a:latin typeface="Times New Roman" panose="02020603050405020304" pitchFamily="18" charset="0"/>
              <a:ea typeface="Calibri" panose="020F0502020204030204" pitchFamily="34"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99831885-247D-5E69-F5DF-313EEA8A0EF6}"/>
                  </a:ext>
                </a:extLst>
              </p:cNvPr>
              <p:cNvSpPr txBox="1"/>
              <p:nvPr/>
            </p:nvSpPr>
            <p:spPr>
              <a:xfrm>
                <a:off x="533526" y="1396103"/>
                <a:ext cx="6823986" cy="4540858"/>
              </a:xfrm>
              <a:prstGeom prst="rect">
                <a:avLst/>
              </a:prstGeom>
              <a:noFill/>
            </p:spPr>
            <p:txBody>
              <a:bodyPr wrap="square" rtlCol="0">
                <a:spAutoFit/>
              </a:bodyPr>
              <a:lstStyle/>
              <a:p>
                <a:endParaRPr lang="en-US" sz="1050" dirty="0">
                  <a:latin typeface="Times New Roman" panose="02020603050405020304" pitchFamily="18" charset="0"/>
                  <a:cs typeface="Times New Roman" panose="02020603050405020304" pitchFamily="18" charset="0"/>
                </a:endParaRPr>
              </a:p>
              <a:p>
                <a:r>
                  <a:rPr lang="en-US" sz="2000" b="1" dirty="0">
                    <a:latin typeface="Times New Roman" panose="02020603050405020304" pitchFamily="18" charset="0"/>
                    <a:cs typeface="Times New Roman" panose="02020603050405020304" pitchFamily="18" charset="0"/>
                  </a:rPr>
                  <a:t>Initial guess: </a:t>
                </a:r>
                <a:r>
                  <a:rPr lang="en-US" sz="2000" dirty="0">
                    <a:latin typeface="Times New Roman" panose="02020603050405020304" pitchFamily="18" charset="0"/>
                    <a:cs typeface="Times New Roman" panose="02020603050405020304" pitchFamily="18" charset="0"/>
                  </a:rPr>
                  <a:t>C</a:t>
                </a:r>
                <a:r>
                  <a:rPr lang="en-US" sz="2000" baseline="-25000" dirty="0">
                    <a:latin typeface="Times New Roman" panose="02020603050405020304" pitchFamily="18" charset="0"/>
                    <a:cs typeface="Times New Roman" panose="02020603050405020304" pitchFamily="18" charset="0"/>
                  </a:rPr>
                  <a:t>10</a:t>
                </a:r>
                <a:r>
                  <a:rPr lang="en-US" sz="2000" dirty="0">
                    <a:latin typeface="Times New Roman" panose="02020603050405020304" pitchFamily="18" charset="0"/>
                    <a:cs typeface="Times New Roman" panose="02020603050405020304" pitchFamily="18" charset="0"/>
                  </a:rPr>
                  <a:t>= 1.1 MPa (with min/max = [0.1,10])</a:t>
                </a:r>
              </a:p>
              <a:p>
                <a:endParaRPr lang="en-US" sz="2000" b="1" dirty="0">
                  <a:latin typeface="Times New Roman" panose="02020603050405020304" pitchFamily="18" charset="0"/>
                  <a:cs typeface="Times New Roman" panose="02020603050405020304" pitchFamily="18" charset="0"/>
                </a:endParaRPr>
              </a:p>
              <a:p>
                <a:r>
                  <a:rPr lang="en-US" sz="2000" b="1" dirty="0">
                    <a:latin typeface="Times New Roman" panose="02020603050405020304" pitchFamily="18" charset="0"/>
                    <a:cs typeface="Times New Roman" panose="02020603050405020304" pitchFamily="18" charset="0"/>
                  </a:rPr>
                  <a:t>Final objective function:</a:t>
                </a:r>
                <a14:m>
                  <m:oMath xmlns:m="http://schemas.openxmlformats.org/officeDocument/2006/math">
                    <m:r>
                      <a:rPr lang="en-US" sz="2000" b="1" i="0" smtClean="0">
                        <a:latin typeface="Cambria Math" panose="02040503050406030204" pitchFamily="18" charset="0"/>
                        <a:cs typeface="Times New Roman" panose="02020603050405020304" pitchFamily="18" charset="0"/>
                      </a:rPr>
                      <m:t> </m:t>
                    </m:r>
                    <m:r>
                      <a:rPr lang="fr-FR" sz="2000" i="1">
                        <a:latin typeface="Cambria Math" panose="02040503050406030204" pitchFamily="18" charset="0"/>
                        <a:cs typeface="Times New Roman" panose="02020603050405020304" pitchFamily="18" charset="0"/>
                      </a:rPr>
                      <m:t>𝑓</m:t>
                    </m:r>
                    <m:r>
                      <a:rPr lang="en-US" sz="2000" b="1" i="1" smtClean="0">
                        <a:latin typeface="Cambria Math" panose="02040503050406030204" pitchFamily="18" charset="0"/>
                        <a:cs typeface="Times New Roman" panose="02020603050405020304" pitchFamily="18" charset="0"/>
                      </a:rPr>
                      <m:t>=</m:t>
                    </m:r>
                  </m:oMath>
                </a14:m>
                <a:r>
                  <a:rPr lang="en-US" sz="2000" kern="50" dirty="0">
                    <a:solidFill>
                      <a:srgbClr val="00000A"/>
                    </a:solidFill>
                    <a:latin typeface="Times New Roman" panose="02020603050405020304" pitchFamily="18" charset="0"/>
                    <a:ea typeface="JXKMFK+NimbusRomNo9L-Regu"/>
                  </a:rPr>
                  <a:t> 8.45 mm</a:t>
                </a:r>
                <a:endParaRPr lang="en-US" altLang="zh-CN" sz="1400" dirty="0">
                  <a:latin typeface="Times New Roman" panose="02020603050405020304" pitchFamily="18" charset="0"/>
                  <a:cs typeface="Times New Roman" panose="02020603050405020304" pitchFamily="18" charset="0"/>
                </a:endParaRPr>
              </a:p>
              <a:p>
                <a:endParaRPr lang="en-US" sz="2000" b="1" dirty="0">
                  <a:latin typeface="Times New Roman" panose="02020603050405020304" pitchFamily="18" charset="0"/>
                  <a:cs typeface="Times New Roman" panose="02020603050405020304" pitchFamily="18" charset="0"/>
                </a:endParaRPr>
              </a:p>
              <a:p>
                <a:r>
                  <a:rPr lang="en-US" sz="2000" b="1" dirty="0">
                    <a:latin typeface="Times New Roman" panose="02020603050405020304" pitchFamily="18" charset="0"/>
                    <a:cs typeface="Times New Roman" panose="02020603050405020304" pitchFamily="18" charset="0"/>
                  </a:rPr>
                  <a:t>Final material property estimate: </a:t>
                </a:r>
                <a:endParaRPr lang="en-US" sz="2000" dirty="0">
                  <a:latin typeface="Times New Roman" panose="02020603050405020304" pitchFamily="18" charset="0"/>
                  <a:cs typeface="Times New Roman" panose="02020603050405020304" pitchFamily="18" charset="0"/>
                </a:endParaRPr>
              </a:p>
              <a:p>
                <a:pPr/>
                <a14:m>
                  <m:oMathPara xmlns:m="http://schemas.openxmlformats.org/officeDocument/2006/math">
                    <m:oMathParaPr>
                      <m:jc m:val="left"/>
                    </m:oMathParaPr>
                    <m:oMath xmlns:m="http://schemas.openxmlformats.org/officeDocument/2006/math">
                      <m:d>
                        <m:dPr>
                          <m:begChr m:val="["/>
                          <m:endChr m:val="]"/>
                          <m:ctrlPr>
                            <a:rPr lang="en-US" sz="2000" b="0" i="1" smtClean="0">
                              <a:latin typeface="Cambria Math" panose="02040503050406030204" pitchFamily="18" charset="0"/>
                              <a:cs typeface="Times New Roman" panose="02020603050405020304" pitchFamily="18" charset="0"/>
                            </a:rPr>
                          </m:ctrlPr>
                        </m:dPr>
                        <m:e>
                          <m:sSubSup>
                            <m:sSubSupPr>
                              <m:ctrlPr>
                                <a:rPr lang="en-US" sz="2000" b="0" i="1" smtClean="0">
                                  <a:latin typeface="Cambria Math" panose="02040503050406030204" pitchFamily="18" charset="0"/>
                                  <a:cs typeface="Times New Roman" panose="02020603050405020304" pitchFamily="18" charset="0"/>
                                </a:rPr>
                              </m:ctrlPr>
                            </m:sSubSupPr>
                            <m:e>
                              <m:r>
                                <a:rPr lang="en-US" sz="2000" b="0" i="1" smtClean="0">
                                  <a:latin typeface="Cambria Math" panose="02040503050406030204" pitchFamily="18" charset="0"/>
                                  <a:cs typeface="Times New Roman" panose="02020603050405020304" pitchFamily="18" charset="0"/>
                                </a:rPr>
                                <m:t>𝐶</m:t>
                              </m:r>
                            </m:e>
                            <m:sub>
                              <m:r>
                                <a:rPr lang="en-US" sz="2000" b="0" i="1" smtClean="0">
                                  <a:latin typeface="Cambria Math" panose="02040503050406030204" pitchFamily="18" charset="0"/>
                                  <a:cs typeface="Times New Roman" panose="02020603050405020304" pitchFamily="18" charset="0"/>
                                </a:rPr>
                                <m:t>10</m:t>
                              </m:r>
                            </m:sub>
                            <m:sup>
                              <m:r>
                                <a:rPr lang="en-US" sz="2000" b="0" i="1" smtClean="0">
                                  <a:latin typeface="Cambria Math" panose="02040503050406030204" pitchFamily="18" charset="0"/>
                                  <a:cs typeface="Times New Roman" panose="02020603050405020304" pitchFamily="18" charset="0"/>
                                </a:rPr>
                                <m:t>23</m:t>
                              </m:r>
                            </m:sup>
                          </m:sSubSup>
                          <m:r>
                            <a:rPr lang="en-US" sz="2000" b="0" i="1" smtClean="0">
                              <a:latin typeface="Cambria Math" panose="02040503050406030204" pitchFamily="18" charset="0"/>
                              <a:cs typeface="Times New Roman" panose="02020603050405020304" pitchFamily="18" charset="0"/>
                            </a:rPr>
                            <m:t>,</m:t>
                          </m:r>
                          <m:sSubSup>
                            <m:sSubSupPr>
                              <m:ctrlPr>
                                <a:rPr lang="en-US" sz="2000" b="0" i="1" smtClean="0">
                                  <a:latin typeface="Cambria Math" panose="02040503050406030204" pitchFamily="18" charset="0"/>
                                  <a:cs typeface="Times New Roman" panose="02020603050405020304" pitchFamily="18" charset="0"/>
                                </a:rPr>
                              </m:ctrlPr>
                            </m:sSubSupPr>
                            <m:e>
                              <m:r>
                                <a:rPr lang="en-US" sz="2000" b="0" i="1" smtClean="0">
                                  <a:latin typeface="Cambria Math" panose="02040503050406030204" pitchFamily="18" charset="0"/>
                                  <a:cs typeface="Times New Roman" panose="02020603050405020304" pitchFamily="18" charset="0"/>
                                </a:rPr>
                                <m:t>𝐶</m:t>
                              </m:r>
                            </m:e>
                            <m:sub>
                              <m:r>
                                <a:rPr lang="en-US" sz="2000" b="0" i="1" smtClean="0">
                                  <a:latin typeface="Cambria Math" panose="02040503050406030204" pitchFamily="18" charset="0"/>
                                  <a:cs typeface="Times New Roman" panose="02020603050405020304" pitchFamily="18" charset="0"/>
                                </a:rPr>
                                <m:t>10</m:t>
                              </m:r>
                            </m:sub>
                            <m:sup>
                              <m:r>
                                <a:rPr lang="en-US" sz="2000" b="0" i="1" smtClean="0">
                                  <a:latin typeface="Cambria Math" panose="02040503050406030204" pitchFamily="18" charset="0"/>
                                  <a:cs typeface="Times New Roman" panose="02020603050405020304" pitchFamily="18" charset="0"/>
                                </a:rPr>
                                <m:t>34</m:t>
                              </m:r>
                            </m:sup>
                          </m:sSubSup>
                          <m:r>
                            <a:rPr lang="en-US" sz="2000" b="0" i="1" smtClean="0">
                              <a:latin typeface="Cambria Math" panose="02040503050406030204" pitchFamily="18" charset="0"/>
                              <a:cs typeface="Times New Roman" panose="02020603050405020304" pitchFamily="18" charset="0"/>
                            </a:rPr>
                            <m:t>,</m:t>
                          </m:r>
                          <m:sSubSup>
                            <m:sSubSupPr>
                              <m:ctrlPr>
                                <a:rPr lang="en-US" sz="2000" b="0" i="1" smtClean="0">
                                  <a:latin typeface="Cambria Math" panose="02040503050406030204" pitchFamily="18" charset="0"/>
                                  <a:cs typeface="Times New Roman" panose="02020603050405020304" pitchFamily="18" charset="0"/>
                                </a:rPr>
                              </m:ctrlPr>
                            </m:sSubSupPr>
                            <m:e>
                              <m:r>
                                <a:rPr lang="en-US" sz="2000" b="0" i="1" smtClean="0">
                                  <a:latin typeface="Cambria Math" panose="02040503050406030204" pitchFamily="18" charset="0"/>
                                  <a:cs typeface="Times New Roman" panose="02020603050405020304" pitchFamily="18" charset="0"/>
                                </a:rPr>
                                <m:t>𝐶</m:t>
                              </m:r>
                            </m:e>
                            <m:sub>
                              <m:r>
                                <a:rPr lang="en-US" sz="2000" b="0" i="1" smtClean="0">
                                  <a:latin typeface="Cambria Math" panose="02040503050406030204" pitchFamily="18" charset="0"/>
                                  <a:cs typeface="Times New Roman" panose="02020603050405020304" pitchFamily="18" charset="0"/>
                                </a:rPr>
                                <m:t>10</m:t>
                              </m:r>
                            </m:sub>
                            <m:sup>
                              <m:r>
                                <a:rPr lang="en-US" sz="2000" b="0" i="1" smtClean="0">
                                  <a:latin typeface="Cambria Math" panose="02040503050406030204" pitchFamily="18" charset="0"/>
                                  <a:cs typeface="Times New Roman" panose="02020603050405020304" pitchFamily="18" charset="0"/>
                                </a:rPr>
                                <m:t>45</m:t>
                              </m:r>
                            </m:sup>
                          </m:sSubSup>
                          <m:r>
                            <a:rPr lang="en-US" sz="2000" b="0" i="1" smtClean="0">
                              <a:latin typeface="Cambria Math" panose="02040503050406030204" pitchFamily="18" charset="0"/>
                              <a:cs typeface="Times New Roman" panose="02020603050405020304" pitchFamily="18" charset="0"/>
                            </a:rPr>
                            <m:t>,</m:t>
                          </m:r>
                          <m:sSubSup>
                            <m:sSubSupPr>
                              <m:ctrlPr>
                                <a:rPr lang="en-US" sz="2000" b="0" i="1" smtClean="0">
                                  <a:latin typeface="Cambria Math" panose="02040503050406030204" pitchFamily="18" charset="0"/>
                                  <a:cs typeface="Times New Roman" panose="02020603050405020304" pitchFamily="18" charset="0"/>
                                </a:rPr>
                              </m:ctrlPr>
                            </m:sSubSupPr>
                            <m:e>
                              <m:r>
                                <a:rPr lang="en-US" sz="2000" b="0" i="1" smtClean="0">
                                  <a:latin typeface="Cambria Math" panose="02040503050406030204" pitchFamily="18" charset="0"/>
                                  <a:cs typeface="Times New Roman" panose="02020603050405020304" pitchFamily="18" charset="0"/>
                                </a:rPr>
                                <m:t>𝐶</m:t>
                              </m:r>
                            </m:e>
                            <m:sub>
                              <m:r>
                                <a:rPr lang="en-US" sz="2000" b="0" i="1" smtClean="0">
                                  <a:latin typeface="Cambria Math" panose="02040503050406030204" pitchFamily="18" charset="0"/>
                                  <a:cs typeface="Times New Roman" panose="02020603050405020304" pitchFamily="18" charset="0"/>
                                </a:rPr>
                                <m:t>10</m:t>
                              </m:r>
                            </m:sub>
                            <m:sup>
                              <m:r>
                                <a:rPr lang="en-US" sz="2000" b="0" i="1" smtClean="0">
                                  <a:latin typeface="Cambria Math" panose="02040503050406030204" pitchFamily="18" charset="0"/>
                                  <a:cs typeface="Times New Roman" panose="02020603050405020304" pitchFamily="18" charset="0"/>
                                </a:rPr>
                                <m:t>56</m:t>
                              </m:r>
                            </m:sup>
                          </m:sSubSup>
                          <m:r>
                            <a:rPr lang="en-US" sz="2000" b="0" i="1" smtClean="0">
                              <a:latin typeface="Cambria Math" panose="02040503050406030204" pitchFamily="18" charset="0"/>
                              <a:cs typeface="Times New Roman" panose="02020603050405020304" pitchFamily="18" charset="0"/>
                            </a:rPr>
                            <m:t>,</m:t>
                          </m:r>
                          <m:sSubSup>
                            <m:sSubSupPr>
                              <m:ctrlPr>
                                <a:rPr lang="en-US" sz="2000" b="0" i="1" smtClean="0">
                                  <a:latin typeface="Cambria Math" panose="02040503050406030204" pitchFamily="18" charset="0"/>
                                  <a:cs typeface="Times New Roman" panose="02020603050405020304" pitchFamily="18" charset="0"/>
                                </a:rPr>
                              </m:ctrlPr>
                            </m:sSubSupPr>
                            <m:e>
                              <m:r>
                                <a:rPr lang="en-US" sz="2000" b="0" i="1" smtClean="0">
                                  <a:latin typeface="Cambria Math" panose="02040503050406030204" pitchFamily="18" charset="0"/>
                                  <a:cs typeface="Times New Roman" panose="02020603050405020304" pitchFamily="18" charset="0"/>
                                </a:rPr>
                                <m:t>𝐶</m:t>
                              </m:r>
                            </m:e>
                            <m:sub>
                              <m:r>
                                <a:rPr lang="en-US" sz="2000" b="0" i="1" smtClean="0">
                                  <a:latin typeface="Cambria Math" panose="02040503050406030204" pitchFamily="18" charset="0"/>
                                  <a:cs typeface="Times New Roman" panose="02020603050405020304" pitchFamily="18" charset="0"/>
                                </a:rPr>
                                <m:t>10</m:t>
                              </m:r>
                            </m:sub>
                            <m:sup>
                              <m:r>
                                <a:rPr lang="en-US" sz="2000" b="0" i="1" smtClean="0">
                                  <a:latin typeface="Cambria Math" panose="02040503050406030204" pitchFamily="18" charset="0"/>
                                  <a:cs typeface="Times New Roman" panose="02020603050405020304" pitchFamily="18" charset="0"/>
                                </a:rPr>
                                <m:t>67</m:t>
                              </m:r>
                            </m:sup>
                          </m:sSubSup>
                        </m:e>
                      </m:d>
                      <m:r>
                        <a:rPr lang="en-US" sz="2000" b="0" i="1" smtClean="0">
                          <a:latin typeface="Cambria Math" panose="02040503050406030204" pitchFamily="18" charset="0"/>
                          <a:cs typeface="Times New Roman" panose="02020603050405020304" pitchFamily="18" charset="0"/>
                        </a:rPr>
                        <m:t>=[1.1, 0.74, 0.88, 0.32, 0.78]</m:t>
                      </m:r>
                    </m:oMath>
                  </m:oMathPara>
                </a14:m>
                <a:endParaRPr lang="fr-FR" sz="2000" dirty="0">
                  <a:latin typeface="Times New Roman" panose="02020603050405020304" pitchFamily="18" charset="0"/>
                  <a:cs typeface="Times New Roman" panose="02020603050405020304" pitchFamily="18" charset="0"/>
                </a:endParaRPr>
              </a:p>
              <a:p>
                <a:endParaRPr lang="fr-FR" sz="2000" dirty="0">
                  <a:latin typeface="Times New Roman" panose="02020603050405020304" pitchFamily="18" charset="0"/>
                  <a:cs typeface="Times New Roman" panose="02020603050405020304" pitchFamily="18" charset="0"/>
                </a:endParaRPr>
              </a:p>
              <a:p>
                <a:r>
                  <a:rPr lang="fr-FR" sz="2000" b="1" dirty="0">
                    <a:latin typeface="Times New Roman" panose="02020603050405020304" pitchFamily="18" charset="0"/>
                    <a:cs typeface="Times New Roman" panose="02020603050405020304" pitchFamily="18" charset="0"/>
                  </a:rPr>
                  <a:t>Validation:</a:t>
                </a:r>
              </a:p>
              <a:p>
                <a:r>
                  <a:rPr lang="fr-FR" sz="2000" dirty="0">
                    <a:latin typeface="Times New Roman" panose="02020603050405020304" pitchFamily="18" charset="0"/>
                    <a:cs typeface="Times New Roman" panose="02020603050405020304" pitchFamily="18" charset="0"/>
                  </a:rPr>
                  <a:t>Err</a:t>
                </a:r>
                <a:r>
                  <a:rPr lang="fr-FR" sz="2000" baseline="-25000" dirty="0">
                    <a:latin typeface="Times New Roman" panose="02020603050405020304" pitchFamily="18" charset="0"/>
                    <a:cs typeface="Times New Roman" panose="02020603050405020304" pitchFamily="18" charset="0"/>
                  </a:rPr>
                  <a:t>smallFlex</a:t>
                </a:r>
                <a:r>
                  <a:rPr lang="fr-FR" sz="2000" dirty="0">
                    <a:latin typeface="Times New Roman" panose="02020603050405020304" pitchFamily="18" charset="0"/>
                    <a:cs typeface="Times New Roman" panose="02020603050405020304" pitchFamily="18" charset="0"/>
                  </a:rPr>
                  <a:t> = 3.374 mm</a:t>
                </a:r>
              </a:p>
              <a:p>
                <a:r>
                  <a:rPr lang="fr-FR" sz="2000" dirty="0">
                    <a:latin typeface="Times New Roman" panose="02020603050405020304" pitchFamily="18" charset="0"/>
                    <a:cs typeface="Times New Roman" panose="02020603050405020304" pitchFamily="18" charset="0"/>
                  </a:rPr>
                  <a:t>Err</a:t>
                </a:r>
                <a:r>
                  <a:rPr lang="fr-FR" sz="2000" baseline="-25000" dirty="0">
                    <a:latin typeface="Times New Roman" panose="02020603050405020304" pitchFamily="18" charset="0"/>
                    <a:cs typeface="Times New Roman" panose="02020603050405020304" pitchFamily="18" charset="0"/>
                  </a:rPr>
                  <a:t>largeFlex</a:t>
                </a:r>
                <a:r>
                  <a:rPr lang="fr-FR" sz="2000" dirty="0">
                    <a:latin typeface="Times New Roman" panose="02020603050405020304" pitchFamily="18" charset="0"/>
                    <a:cs typeface="Times New Roman" panose="02020603050405020304" pitchFamily="18" charset="0"/>
                  </a:rPr>
                  <a:t> = 3.984 mm</a:t>
                </a:r>
              </a:p>
              <a:p>
                <a:r>
                  <a:rPr lang="fr-FR" sz="2000" dirty="0">
                    <a:latin typeface="Times New Roman" panose="02020603050405020304" pitchFamily="18" charset="0"/>
                    <a:cs typeface="Times New Roman" panose="02020603050405020304" pitchFamily="18" charset="0"/>
                  </a:rPr>
                  <a:t>Err</a:t>
                </a:r>
                <a:r>
                  <a:rPr lang="fr-FR" sz="2000" baseline="-25000" dirty="0">
                    <a:latin typeface="Times New Roman" panose="02020603050405020304" pitchFamily="18" charset="0"/>
                    <a:cs typeface="Times New Roman" panose="02020603050405020304" pitchFamily="18" charset="0"/>
                  </a:rPr>
                  <a:t>largeExt</a:t>
                </a:r>
                <a:r>
                  <a:rPr lang="fr-FR" sz="2000" dirty="0">
                    <a:latin typeface="Times New Roman" panose="02020603050405020304" pitchFamily="18" charset="0"/>
                    <a:cs typeface="Times New Roman" panose="02020603050405020304" pitchFamily="18" charset="0"/>
                  </a:rPr>
                  <a:t> = 4.467 mm</a:t>
                </a:r>
              </a:p>
              <a:p>
                <a:r>
                  <a:rPr lang="fr-FR" sz="2000" dirty="0">
                    <a:latin typeface="Times New Roman" panose="02020603050405020304" pitchFamily="18" charset="0"/>
                    <a:cs typeface="Times New Roman" panose="02020603050405020304" pitchFamily="18" charset="0"/>
                  </a:rPr>
                  <a:t>Err</a:t>
                </a:r>
                <a:r>
                  <a:rPr lang="fr-FR" sz="2000" baseline="-25000" dirty="0">
                    <a:latin typeface="Times New Roman" panose="02020603050405020304" pitchFamily="18" charset="0"/>
                    <a:cs typeface="Times New Roman" panose="02020603050405020304" pitchFamily="18" charset="0"/>
                  </a:rPr>
                  <a:t>smallExt</a:t>
                </a:r>
                <a:r>
                  <a:rPr lang="fr-FR" sz="2000" dirty="0">
                    <a:latin typeface="Times New Roman" panose="02020603050405020304" pitchFamily="18" charset="0"/>
                    <a:cs typeface="Times New Roman" panose="02020603050405020304" pitchFamily="18" charset="0"/>
                  </a:rPr>
                  <a:t> = 3.097 mm</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 	</a:t>
                </a:r>
              </a:p>
            </p:txBody>
          </p:sp>
        </mc:Choice>
        <mc:Fallback xmlns="">
          <p:sp>
            <p:nvSpPr>
              <p:cNvPr id="2" name="TextBox 1">
                <a:extLst>
                  <a:ext uri="{FF2B5EF4-FFF2-40B4-BE49-F238E27FC236}">
                    <a16:creationId xmlns:a16="http://schemas.microsoft.com/office/drawing/2014/main" id="{99831885-247D-5E69-F5DF-313EEA8A0EF6}"/>
                  </a:ext>
                </a:extLst>
              </p:cNvPr>
              <p:cNvSpPr txBox="1">
                <a:spLocks noRot="1" noChangeAspect="1" noMove="1" noResize="1" noEditPoints="1" noAdjustHandles="1" noChangeArrowheads="1" noChangeShapeType="1" noTextEdit="1"/>
              </p:cNvSpPr>
              <p:nvPr/>
            </p:nvSpPr>
            <p:spPr>
              <a:xfrm>
                <a:off x="533526" y="1396103"/>
                <a:ext cx="6823986" cy="4540858"/>
              </a:xfrm>
              <a:prstGeom prst="rect">
                <a:avLst/>
              </a:prstGeom>
              <a:blipFill>
                <a:blip r:embed="rId3"/>
                <a:stretch>
                  <a:fillRect l="-983"/>
                </a:stretch>
              </a:blipFill>
            </p:spPr>
            <p:txBody>
              <a:bodyPr/>
              <a:lstStyle/>
              <a:p>
                <a:r>
                  <a:rPr lang="en-US">
                    <a:noFill/>
                  </a:rPr>
                  <a:t> </a:t>
                </a:r>
              </a:p>
            </p:txBody>
          </p:sp>
        </mc:Fallback>
      </mc:AlternateContent>
      <p:sp>
        <p:nvSpPr>
          <p:cNvPr id="7" name="Rectangle 6">
            <a:extLst>
              <a:ext uri="{FF2B5EF4-FFF2-40B4-BE49-F238E27FC236}">
                <a16:creationId xmlns:a16="http://schemas.microsoft.com/office/drawing/2014/main" id="{C1133426-697F-62BE-5A2F-CC812A558FD8}"/>
              </a:ext>
            </a:extLst>
          </p:cNvPr>
          <p:cNvSpPr/>
          <p:nvPr/>
        </p:nvSpPr>
        <p:spPr bwMode="auto">
          <a:xfrm>
            <a:off x="8880578" y="1504467"/>
            <a:ext cx="1323602" cy="369332"/>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algn="ctr" eaLnBrk="0" fontAlgn="base" hangingPunct="0">
              <a:spcBef>
                <a:spcPct val="20000"/>
              </a:spcBef>
              <a:spcAft>
                <a:spcPct val="0"/>
              </a:spcAft>
            </a:pPr>
            <a:endParaRPr lang="en-US" b="1" dirty="0">
              <a:latin typeface="Times New Roman" panose="02020603050405020304" pitchFamily="18" charset="0"/>
              <a:cs typeface="Times New Roman" panose="02020603050405020304" pitchFamily="18" charset="0"/>
            </a:endParaRPr>
          </a:p>
        </p:txBody>
      </p:sp>
      <p:pic>
        <p:nvPicPr>
          <p:cNvPr id="6" name="Picture 5" descr="A diagram of a small flexion&#10;&#10;Description automatically generated">
            <a:extLst>
              <a:ext uri="{FF2B5EF4-FFF2-40B4-BE49-F238E27FC236}">
                <a16:creationId xmlns:a16="http://schemas.microsoft.com/office/drawing/2014/main" id="{600E07A0-4A04-42EB-B3CF-E9D92E0524E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06540" y="1342625"/>
            <a:ext cx="5224697" cy="5000025"/>
          </a:xfrm>
          <a:prstGeom prst="rect">
            <a:avLst/>
          </a:prstGeom>
        </p:spPr>
      </p:pic>
    </p:spTree>
    <p:extLst>
      <p:ext uri="{BB962C8B-B14F-4D97-AF65-F5344CB8AC3E}">
        <p14:creationId xmlns:p14="http://schemas.microsoft.com/office/powerpoint/2010/main" val="14630091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F2BCD70-7D3B-641C-4497-3055965F2CAA}"/>
              </a:ext>
            </a:extLst>
          </p:cNvPr>
          <p:cNvSpPr>
            <a:spLocks noGrp="1"/>
          </p:cNvSpPr>
          <p:nvPr>
            <p:ph type="sldNum" sz="quarter" idx="10"/>
          </p:nvPr>
        </p:nvSpPr>
        <p:spPr/>
        <p:txBody>
          <a:bodyPr/>
          <a:lstStyle/>
          <a:p>
            <a:pPr marL="0" marR="0" lvl="0" indent="0" algn="r" defTabSz="457200" rtl="0" eaLnBrk="0" fontAlgn="auto" latinLnBrk="0" hangingPunct="0">
              <a:lnSpc>
                <a:spcPct val="100000"/>
              </a:lnSpc>
              <a:spcBef>
                <a:spcPct val="0"/>
              </a:spcBef>
              <a:spcAft>
                <a:spcPts val="0"/>
              </a:spcAft>
              <a:buClrTx/>
              <a:buSzTx/>
              <a:buFontTx/>
              <a:buNone/>
              <a:tabLst/>
              <a:defRPr/>
            </a:pPr>
            <a:fld id="{E400C7C8-7C88-BA41-BC02-0C39D7F04A6D}" type="slidenum">
              <a:rPr kumimoji="0" lang="en-US" sz="1400" b="1" i="0" u="none" strike="noStrike" kern="1200" cap="none" spc="0" normalizeH="0" baseline="0" noProof="0" smtClean="0">
                <a:ln>
                  <a:noFill/>
                </a:ln>
                <a:solidFill>
                  <a:srgbClr val="000000"/>
                </a:solidFill>
                <a:effectLst/>
                <a:uLnTx/>
                <a:uFillTx/>
                <a:latin typeface="Times" charset="0"/>
                <a:ea typeface="ＭＳ Ｐゴシック" charset="-128"/>
              </a:rPr>
              <a:pPr marL="0" marR="0" lvl="0" indent="0" algn="r" defTabSz="457200" rtl="0" eaLnBrk="0" fontAlgn="auto" latinLnBrk="0" hangingPunct="0">
                <a:lnSpc>
                  <a:spcPct val="100000"/>
                </a:lnSpc>
                <a:spcBef>
                  <a:spcPct val="0"/>
                </a:spcBef>
                <a:spcAft>
                  <a:spcPts val="0"/>
                </a:spcAft>
                <a:buClrTx/>
                <a:buSzTx/>
                <a:buFontTx/>
                <a:buNone/>
                <a:tabLst/>
                <a:defRPr/>
              </a:pPr>
              <a:t>15</a:t>
            </a:fld>
            <a:endParaRPr kumimoji="0" lang="en-US" sz="1400" b="1" i="0" u="none" strike="noStrike" kern="1200" cap="none" spc="0" normalizeH="0" baseline="0" noProof="0" dirty="0">
              <a:ln>
                <a:noFill/>
              </a:ln>
              <a:solidFill>
                <a:srgbClr val="000000"/>
              </a:solidFill>
              <a:effectLst/>
              <a:uLnTx/>
              <a:uFillTx/>
              <a:latin typeface="Times" charset="0"/>
              <a:ea typeface="ＭＳ Ｐゴシック" charset="-128"/>
            </a:endParaRPr>
          </a:p>
        </p:txBody>
      </p:sp>
      <p:sp>
        <p:nvSpPr>
          <p:cNvPr id="23" name="Title 1">
            <a:extLst>
              <a:ext uri="{FF2B5EF4-FFF2-40B4-BE49-F238E27FC236}">
                <a16:creationId xmlns:a16="http://schemas.microsoft.com/office/drawing/2014/main" id="{D000896D-2B98-7B6E-9918-8753F71CCA19}"/>
              </a:ext>
            </a:extLst>
          </p:cNvPr>
          <p:cNvSpPr txBox="1">
            <a:spLocks/>
          </p:cNvSpPr>
          <p:nvPr/>
        </p:nvSpPr>
        <p:spPr bwMode="auto">
          <a:xfrm>
            <a:off x="554958" y="515350"/>
            <a:ext cx="11040142" cy="762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3600" b="1">
                <a:solidFill>
                  <a:schemeClr val="tx2"/>
                </a:solidFill>
                <a:latin typeface="Calibri"/>
                <a:ea typeface="ＭＳ Ｐゴシック" pitchFamily="-105" charset="-128"/>
                <a:cs typeface="Calibri"/>
              </a:defRPr>
            </a:lvl1pPr>
            <a:lvl2pPr algn="l" rtl="0" eaLnBrk="1" fontAlgn="base" hangingPunct="1">
              <a:spcBef>
                <a:spcPct val="0"/>
              </a:spcBef>
              <a:spcAft>
                <a:spcPct val="0"/>
              </a:spcAft>
              <a:defRPr sz="3600" b="1">
                <a:solidFill>
                  <a:schemeClr val="tx2"/>
                </a:solidFill>
                <a:latin typeface="Calibri" pitchFamily="32" charset="0"/>
                <a:ea typeface="ＭＳ Ｐゴシック" pitchFamily="-105" charset="-128"/>
                <a:cs typeface="ＭＳ Ｐゴシック" pitchFamily="-105" charset="-128"/>
              </a:defRPr>
            </a:lvl2pPr>
            <a:lvl3pPr algn="l" rtl="0" eaLnBrk="1" fontAlgn="base" hangingPunct="1">
              <a:spcBef>
                <a:spcPct val="0"/>
              </a:spcBef>
              <a:spcAft>
                <a:spcPct val="0"/>
              </a:spcAft>
              <a:defRPr sz="3600" b="1">
                <a:solidFill>
                  <a:schemeClr val="tx2"/>
                </a:solidFill>
                <a:latin typeface="Calibri" pitchFamily="32" charset="0"/>
                <a:ea typeface="ＭＳ Ｐゴシック" pitchFamily="-105" charset="-128"/>
                <a:cs typeface="ＭＳ Ｐゴシック" pitchFamily="-105" charset="-128"/>
              </a:defRPr>
            </a:lvl3pPr>
            <a:lvl4pPr algn="l" rtl="0" eaLnBrk="1" fontAlgn="base" hangingPunct="1">
              <a:spcBef>
                <a:spcPct val="0"/>
              </a:spcBef>
              <a:spcAft>
                <a:spcPct val="0"/>
              </a:spcAft>
              <a:defRPr sz="3600" b="1">
                <a:solidFill>
                  <a:schemeClr val="tx2"/>
                </a:solidFill>
                <a:latin typeface="Calibri" pitchFamily="32" charset="0"/>
                <a:ea typeface="ＭＳ Ｐゴシック" pitchFamily="-105" charset="-128"/>
                <a:cs typeface="ＭＳ Ｐゴシック" pitchFamily="-105" charset="-128"/>
              </a:defRPr>
            </a:lvl4pPr>
            <a:lvl5pPr algn="l" rtl="0" eaLnBrk="1" fontAlgn="base" hangingPunct="1">
              <a:spcBef>
                <a:spcPct val="0"/>
              </a:spcBef>
              <a:spcAft>
                <a:spcPct val="0"/>
              </a:spcAft>
              <a:defRPr sz="3600" b="1">
                <a:solidFill>
                  <a:schemeClr val="tx2"/>
                </a:solidFill>
                <a:latin typeface="Calibri" pitchFamily="32" charset="0"/>
                <a:ea typeface="ＭＳ Ｐゴシック" pitchFamily="-105" charset="-128"/>
                <a:cs typeface="ＭＳ Ｐゴシック" pitchFamily="-105" charset="-128"/>
              </a:defRPr>
            </a:lvl5pPr>
            <a:lvl6pPr marL="457200" algn="l" rtl="0" eaLnBrk="1" fontAlgn="base" hangingPunct="1">
              <a:spcBef>
                <a:spcPct val="0"/>
              </a:spcBef>
              <a:spcAft>
                <a:spcPct val="0"/>
              </a:spcAft>
              <a:defRPr sz="3600" b="1">
                <a:solidFill>
                  <a:schemeClr val="tx2"/>
                </a:solidFill>
                <a:latin typeface="Corbel" charset="0"/>
              </a:defRPr>
            </a:lvl6pPr>
            <a:lvl7pPr marL="914400" algn="l" rtl="0" eaLnBrk="1" fontAlgn="base" hangingPunct="1">
              <a:spcBef>
                <a:spcPct val="0"/>
              </a:spcBef>
              <a:spcAft>
                <a:spcPct val="0"/>
              </a:spcAft>
              <a:defRPr sz="3600" b="1">
                <a:solidFill>
                  <a:schemeClr val="tx2"/>
                </a:solidFill>
                <a:latin typeface="Corbel" charset="0"/>
              </a:defRPr>
            </a:lvl7pPr>
            <a:lvl8pPr marL="1371600" algn="l" rtl="0" eaLnBrk="1" fontAlgn="base" hangingPunct="1">
              <a:spcBef>
                <a:spcPct val="0"/>
              </a:spcBef>
              <a:spcAft>
                <a:spcPct val="0"/>
              </a:spcAft>
              <a:defRPr sz="3600" b="1">
                <a:solidFill>
                  <a:schemeClr val="tx2"/>
                </a:solidFill>
                <a:latin typeface="Corbel" charset="0"/>
              </a:defRPr>
            </a:lvl8pPr>
            <a:lvl9pPr marL="1828800" algn="l" rtl="0" eaLnBrk="1" fontAlgn="base" hangingPunct="1">
              <a:spcBef>
                <a:spcPct val="0"/>
              </a:spcBef>
              <a:spcAft>
                <a:spcPct val="0"/>
              </a:spcAft>
              <a:defRPr sz="3600" b="1">
                <a:solidFill>
                  <a:schemeClr val="tx2"/>
                </a:solidFill>
                <a:latin typeface="Corbel" charset="0"/>
              </a:defRPr>
            </a:lvl9pPr>
          </a:lstStyle>
          <a:p>
            <a:r>
              <a:rPr lang="en-US" altLang="zh-CN" dirty="0">
                <a:latin typeface="Times New Roman" panose="02020603050405020304" pitchFamily="18" charset="0"/>
                <a:ea typeface="Calibri" panose="020F0502020204030204" pitchFamily="34" charset="0"/>
                <a:cs typeface="Times New Roman" panose="02020603050405020304" pitchFamily="18" charset="0"/>
              </a:rPr>
              <a:t>Inverse Material Estimation – Control Subject</a:t>
            </a:r>
            <a:endParaRPr lang="en-US" dirty="0">
              <a:latin typeface="Times New Roman" panose="02020603050405020304" pitchFamily="18" charset="0"/>
              <a:ea typeface="Calibri" panose="020F0502020204030204" pitchFamily="34"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99831885-247D-5E69-F5DF-313EEA8A0EF6}"/>
                  </a:ext>
                </a:extLst>
              </p:cNvPr>
              <p:cNvSpPr txBox="1"/>
              <p:nvPr/>
            </p:nvSpPr>
            <p:spPr>
              <a:xfrm>
                <a:off x="533526" y="1396103"/>
                <a:ext cx="6823986" cy="3956083"/>
              </a:xfrm>
              <a:prstGeom prst="rect">
                <a:avLst/>
              </a:prstGeom>
              <a:noFill/>
            </p:spPr>
            <p:txBody>
              <a:bodyPr wrap="square" rtlCol="0">
                <a:spAutoFit/>
              </a:bodyPr>
              <a:lstStyle/>
              <a:p>
                <a:endParaRPr lang="en-US" sz="1050" dirty="0">
                  <a:latin typeface="Times New Roman" panose="02020603050405020304" pitchFamily="18" charset="0"/>
                  <a:cs typeface="Times New Roman" panose="02020603050405020304" pitchFamily="18" charset="0"/>
                </a:endParaRPr>
              </a:p>
              <a:p>
                <a:r>
                  <a:rPr lang="en-US" sz="2000" b="1" dirty="0">
                    <a:latin typeface="Times New Roman" panose="02020603050405020304" pitchFamily="18" charset="0"/>
                    <a:cs typeface="Times New Roman" panose="02020603050405020304" pitchFamily="18" charset="0"/>
                  </a:rPr>
                  <a:t>Initial guess: </a:t>
                </a:r>
                <a:r>
                  <a:rPr lang="en-US" sz="2000" dirty="0">
                    <a:latin typeface="Times New Roman" panose="02020603050405020304" pitchFamily="18" charset="0"/>
                    <a:cs typeface="Times New Roman" panose="02020603050405020304" pitchFamily="18" charset="0"/>
                  </a:rPr>
                  <a:t>C</a:t>
                </a:r>
                <a:r>
                  <a:rPr lang="en-US" sz="2000" baseline="-25000" dirty="0">
                    <a:latin typeface="Times New Roman" panose="02020603050405020304" pitchFamily="18" charset="0"/>
                    <a:cs typeface="Times New Roman" panose="02020603050405020304" pitchFamily="18" charset="0"/>
                  </a:rPr>
                  <a:t>10</a:t>
                </a:r>
                <a:r>
                  <a:rPr lang="en-US" sz="2000" dirty="0">
                    <a:latin typeface="Times New Roman" panose="02020603050405020304" pitchFamily="18" charset="0"/>
                    <a:cs typeface="Times New Roman" panose="02020603050405020304" pitchFamily="18" charset="0"/>
                  </a:rPr>
                  <a:t>= 1.1 MPa (with min/max = [0.1,10])</a:t>
                </a:r>
              </a:p>
              <a:p>
                <a:endParaRPr lang="en-US" sz="2000" b="1" dirty="0">
                  <a:latin typeface="Times New Roman" panose="02020603050405020304" pitchFamily="18" charset="0"/>
                  <a:cs typeface="Times New Roman" panose="02020603050405020304" pitchFamily="18" charset="0"/>
                </a:endParaRPr>
              </a:p>
              <a:p>
                <a:r>
                  <a:rPr lang="en-US" sz="2000" b="1" dirty="0">
                    <a:latin typeface="Times New Roman" panose="02020603050405020304" pitchFamily="18" charset="0"/>
                    <a:cs typeface="Times New Roman" panose="02020603050405020304" pitchFamily="18" charset="0"/>
                  </a:rPr>
                  <a:t>Final objective function:</a:t>
                </a:r>
                <a14:m>
                  <m:oMath xmlns:m="http://schemas.openxmlformats.org/officeDocument/2006/math">
                    <m:r>
                      <a:rPr lang="en-US" sz="2000" b="1" i="0" smtClean="0">
                        <a:latin typeface="Cambria Math" panose="02040503050406030204" pitchFamily="18" charset="0"/>
                        <a:cs typeface="Times New Roman" panose="02020603050405020304" pitchFamily="18" charset="0"/>
                      </a:rPr>
                      <m:t> </m:t>
                    </m:r>
                    <m:r>
                      <a:rPr lang="fr-FR" sz="2000" i="1">
                        <a:latin typeface="Cambria Math" panose="02040503050406030204" pitchFamily="18" charset="0"/>
                        <a:cs typeface="Times New Roman" panose="02020603050405020304" pitchFamily="18" charset="0"/>
                      </a:rPr>
                      <m:t>𝑓</m:t>
                    </m:r>
                    <m:r>
                      <a:rPr lang="en-US" sz="2000" b="1" i="1" smtClean="0">
                        <a:latin typeface="Cambria Math" panose="02040503050406030204" pitchFamily="18" charset="0"/>
                        <a:cs typeface="Times New Roman" panose="02020603050405020304" pitchFamily="18" charset="0"/>
                      </a:rPr>
                      <m:t>=</m:t>
                    </m:r>
                  </m:oMath>
                </a14:m>
                <a:r>
                  <a:rPr lang="en-US" sz="2000" kern="50" dirty="0">
                    <a:solidFill>
                      <a:srgbClr val="00000A"/>
                    </a:solidFill>
                    <a:latin typeface="Times New Roman" panose="02020603050405020304" pitchFamily="18" charset="0"/>
                    <a:ea typeface="JXKMFK+NimbusRomNo9L-Regu"/>
                  </a:rPr>
                  <a:t> 16.20 mm</a:t>
                </a:r>
                <a:endParaRPr lang="en-US" altLang="zh-CN" sz="1400" dirty="0">
                  <a:latin typeface="Times New Roman" panose="02020603050405020304" pitchFamily="18" charset="0"/>
                  <a:cs typeface="Times New Roman" panose="02020603050405020304" pitchFamily="18" charset="0"/>
                </a:endParaRPr>
              </a:p>
              <a:p>
                <a:endParaRPr lang="en-US" sz="2000" b="1" dirty="0">
                  <a:latin typeface="Times New Roman" panose="02020603050405020304" pitchFamily="18" charset="0"/>
                  <a:cs typeface="Times New Roman" panose="02020603050405020304" pitchFamily="18" charset="0"/>
                </a:endParaRPr>
              </a:p>
              <a:p>
                <a:r>
                  <a:rPr lang="en-US" sz="2000" b="1" dirty="0">
                    <a:latin typeface="Times New Roman" panose="02020603050405020304" pitchFamily="18" charset="0"/>
                    <a:cs typeface="Times New Roman" panose="02020603050405020304" pitchFamily="18" charset="0"/>
                  </a:rPr>
                  <a:t>Final material property estimate: </a:t>
                </a:r>
                <a:endParaRPr lang="en-US" sz="2000" dirty="0">
                  <a:latin typeface="Times New Roman" panose="02020603050405020304" pitchFamily="18" charset="0"/>
                  <a:cs typeface="Times New Roman" panose="02020603050405020304" pitchFamily="18" charset="0"/>
                </a:endParaRPr>
              </a:p>
              <a:p>
                <a:pPr/>
                <a14:m>
                  <m:oMathPara xmlns:m="http://schemas.openxmlformats.org/officeDocument/2006/math">
                    <m:oMathParaPr>
                      <m:jc m:val="left"/>
                    </m:oMathParaPr>
                    <m:oMath xmlns:m="http://schemas.openxmlformats.org/officeDocument/2006/math">
                      <m:d>
                        <m:dPr>
                          <m:begChr m:val="["/>
                          <m:endChr m:val="]"/>
                          <m:ctrlPr>
                            <a:rPr lang="en-US" sz="2000" b="0" i="1" smtClean="0">
                              <a:latin typeface="Cambria Math" panose="02040503050406030204" pitchFamily="18" charset="0"/>
                              <a:cs typeface="Times New Roman" panose="02020603050405020304" pitchFamily="18" charset="0"/>
                            </a:rPr>
                          </m:ctrlPr>
                        </m:dPr>
                        <m:e>
                          <m:sSubSup>
                            <m:sSubSupPr>
                              <m:ctrlPr>
                                <a:rPr lang="en-US" sz="2000" b="0" i="1" smtClean="0">
                                  <a:latin typeface="Cambria Math" panose="02040503050406030204" pitchFamily="18" charset="0"/>
                                  <a:cs typeface="Times New Roman" panose="02020603050405020304" pitchFamily="18" charset="0"/>
                                </a:rPr>
                              </m:ctrlPr>
                            </m:sSubSupPr>
                            <m:e>
                              <m:r>
                                <a:rPr lang="en-US" sz="2000" b="0" i="1" smtClean="0">
                                  <a:latin typeface="Cambria Math" panose="02040503050406030204" pitchFamily="18" charset="0"/>
                                  <a:cs typeface="Times New Roman" panose="02020603050405020304" pitchFamily="18" charset="0"/>
                                </a:rPr>
                                <m:t>𝐶</m:t>
                              </m:r>
                            </m:e>
                            <m:sub>
                              <m:r>
                                <a:rPr lang="en-US" sz="2000" b="0" i="1" smtClean="0">
                                  <a:latin typeface="Cambria Math" panose="02040503050406030204" pitchFamily="18" charset="0"/>
                                  <a:cs typeface="Times New Roman" panose="02020603050405020304" pitchFamily="18" charset="0"/>
                                </a:rPr>
                                <m:t>10</m:t>
                              </m:r>
                            </m:sub>
                            <m:sup>
                              <m:r>
                                <a:rPr lang="en-US" sz="2000" b="0" i="1" smtClean="0">
                                  <a:latin typeface="Cambria Math" panose="02040503050406030204" pitchFamily="18" charset="0"/>
                                  <a:cs typeface="Times New Roman" panose="02020603050405020304" pitchFamily="18" charset="0"/>
                                </a:rPr>
                                <m:t>23</m:t>
                              </m:r>
                            </m:sup>
                          </m:sSubSup>
                          <m:r>
                            <a:rPr lang="en-US" sz="2000" b="0" i="1" smtClean="0">
                              <a:latin typeface="Cambria Math" panose="02040503050406030204" pitchFamily="18" charset="0"/>
                              <a:cs typeface="Times New Roman" panose="02020603050405020304" pitchFamily="18" charset="0"/>
                            </a:rPr>
                            <m:t>,</m:t>
                          </m:r>
                          <m:sSubSup>
                            <m:sSubSupPr>
                              <m:ctrlPr>
                                <a:rPr lang="en-US" sz="2000" b="0" i="1" smtClean="0">
                                  <a:latin typeface="Cambria Math" panose="02040503050406030204" pitchFamily="18" charset="0"/>
                                  <a:cs typeface="Times New Roman" panose="02020603050405020304" pitchFamily="18" charset="0"/>
                                </a:rPr>
                              </m:ctrlPr>
                            </m:sSubSupPr>
                            <m:e>
                              <m:r>
                                <a:rPr lang="en-US" sz="2000" b="0" i="1" smtClean="0">
                                  <a:latin typeface="Cambria Math" panose="02040503050406030204" pitchFamily="18" charset="0"/>
                                  <a:cs typeface="Times New Roman" panose="02020603050405020304" pitchFamily="18" charset="0"/>
                                </a:rPr>
                                <m:t>𝐶</m:t>
                              </m:r>
                            </m:e>
                            <m:sub>
                              <m:r>
                                <a:rPr lang="en-US" sz="2000" b="0" i="1" smtClean="0">
                                  <a:latin typeface="Cambria Math" panose="02040503050406030204" pitchFamily="18" charset="0"/>
                                  <a:cs typeface="Times New Roman" panose="02020603050405020304" pitchFamily="18" charset="0"/>
                                </a:rPr>
                                <m:t>10</m:t>
                              </m:r>
                            </m:sub>
                            <m:sup>
                              <m:r>
                                <a:rPr lang="en-US" sz="2000" b="0" i="1" smtClean="0">
                                  <a:latin typeface="Cambria Math" panose="02040503050406030204" pitchFamily="18" charset="0"/>
                                  <a:cs typeface="Times New Roman" panose="02020603050405020304" pitchFamily="18" charset="0"/>
                                </a:rPr>
                                <m:t>34</m:t>
                              </m:r>
                            </m:sup>
                          </m:sSubSup>
                          <m:r>
                            <a:rPr lang="en-US" sz="2000" b="0" i="1" smtClean="0">
                              <a:latin typeface="Cambria Math" panose="02040503050406030204" pitchFamily="18" charset="0"/>
                              <a:cs typeface="Times New Roman" panose="02020603050405020304" pitchFamily="18" charset="0"/>
                            </a:rPr>
                            <m:t>,</m:t>
                          </m:r>
                          <m:sSubSup>
                            <m:sSubSupPr>
                              <m:ctrlPr>
                                <a:rPr lang="en-US" sz="2000" b="0" i="1" smtClean="0">
                                  <a:latin typeface="Cambria Math" panose="02040503050406030204" pitchFamily="18" charset="0"/>
                                  <a:cs typeface="Times New Roman" panose="02020603050405020304" pitchFamily="18" charset="0"/>
                                </a:rPr>
                              </m:ctrlPr>
                            </m:sSubSupPr>
                            <m:e>
                              <m:r>
                                <a:rPr lang="en-US" sz="2000" b="0" i="1" smtClean="0">
                                  <a:latin typeface="Cambria Math" panose="02040503050406030204" pitchFamily="18" charset="0"/>
                                  <a:cs typeface="Times New Roman" panose="02020603050405020304" pitchFamily="18" charset="0"/>
                                </a:rPr>
                                <m:t>𝐶</m:t>
                              </m:r>
                            </m:e>
                            <m:sub>
                              <m:r>
                                <a:rPr lang="en-US" sz="2000" b="0" i="1" smtClean="0">
                                  <a:latin typeface="Cambria Math" panose="02040503050406030204" pitchFamily="18" charset="0"/>
                                  <a:cs typeface="Times New Roman" panose="02020603050405020304" pitchFamily="18" charset="0"/>
                                </a:rPr>
                                <m:t>10</m:t>
                              </m:r>
                            </m:sub>
                            <m:sup>
                              <m:r>
                                <a:rPr lang="en-US" sz="2000" b="0" i="1" smtClean="0">
                                  <a:latin typeface="Cambria Math" panose="02040503050406030204" pitchFamily="18" charset="0"/>
                                  <a:cs typeface="Times New Roman" panose="02020603050405020304" pitchFamily="18" charset="0"/>
                                </a:rPr>
                                <m:t>45</m:t>
                              </m:r>
                            </m:sup>
                          </m:sSubSup>
                          <m:r>
                            <a:rPr lang="en-US" sz="2000" b="0" i="1" smtClean="0">
                              <a:latin typeface="Cambria Math" panose="02040503050406030204" pitchFamily="18" charset="0"/>
                              <a:cs typeface="Times New Roman" panose="02020603050405020304" pitchFamily="18" charset="0"/>
                            </a:rPr>
                            <m:t>,</m:t>
                          </m:r>
                          <m:sSubSup>
                            <m:sSubSupPr>
                              <m:ctrlPr>
                                <a:rPr lang="en-US" sz="2000" b="0" i="1" smtClean="0">
                                  <a:latin typeface="Cambria Math" panose="02040503050406030204" pitchFamily="18" charset="0"/>
                                  <a:cs typeface="Times New Roman" panose="02020603050405020304" pitchFamily="18" charset="0"/>
                                </a:rPr>
                              </m:ctrlPr>
                            </m:sSubSupPr>
                            <m:e>
                              <m:r>
                                <a:rPr lang="en-US" sz="2000" b="0" i="1" smtClean="0">
                                  <a:latin typeface="Cambria Math" panose="02040503050406030204" pitchFamily="18" charset="0"/>
                                  <a:cs typeface="Times New Roman" panose="02020603050405020304" pitchFamily="18" charset="0"/>
                                </a:rPr>
                                <m:t>𝐶</m:t>
                              </m:r>
                            </m:e>
                            <m:sub>
                              <m:r>
                                <a:rPr lang="en-US" sz="2000" b="0" i="1" smtClean="0">
                                  <a:latin typeface="Cambria Math" panose="02040503050406030204" pitchFamily="18" charset="0"/>
                                  <a:cs typeface="Times New Roman" panose="02020603050405020304" pitchFamily="18" charset="0"/>
                                </a:rPr>
                                <m:t>10</m:t>
                              </m:r>
                            </m:sub>
                            <m:sup>
                              <m:r>
                                <a:rPr lang="en-US" sz="2000" b="0" i="1" smtClean="0">
                                  <a:latin typeface="Cambria Math" panose="02040503050406030204" pitchFamily="18" charset="0"/>
                                  <a:cs typeface="Times New Roman" panose="02020603050405020304" pitchFamily="18" charset="0"/>
                                </a:rPr>
                                <m:t>56</m:t>
                              </m:r>
                            </m:sup>
                          </m:sSubSup>
                          <m:r>
                            <a:rPr lang="en-US" sz="2000" b="0" i="1" smtClean="0">
                              <a:latin typeface="Cambria Math" panose="02040503050406030204" pitchFamily="18" charset="0"/>
                              <a:cs typeface="Times New Roman" panose="02020603050405020304" pitchFamily="18" charset="0"/>
                            </a:rPr>
                            <m:t>,</m:t>
                          </m:r>
                          <m:sSubSup>
                            <m:sSubSupPr>
                              <m:ctrlPr>
                                <a:rPr lang="en-US" sz="2000" b="0" i="1" smtClean="0">
                                  <a:latin typeface="Cambria Math" panose="02040503050406030204" pitchFamily="18" charset="0"/>
                                  <a:cs typeface="Times New Roman" panose="02020603050405020304" pitchFamily="18" charset="0"/>
                                </a:rPr>
                              </m:ctrlPr>
                            </m:sSubSupPr>
                            <m:e>
                              <m:r>
                                <a:rPr lang="en-US" sz="2000" b="0" i="1" smtClean="0">
                                  <a:latin typeface="Cambria Math" panose="02040503050406030204" pitchFamily="18" charset="0"/>
                                  <a:cs typeface="Times New Roman" panose="02020603050405020304" pitchFamily="18" charset="0"/>
                                </a:rPr>
                                <m:t>𝐶</m:t>
                              </m:r>
                            </m:e>
                            <m:sub>
                              <m:r>
                                <a:rPr lang="en-US" sz="2000" b="0" i="1" smtClean="0">
                                  <a:latin typeface="Cambria Math" panose="02040503050406030204" pitchFamily="18" charset="0"/>
                                  <a:cs typeface="Times New Roman" panose="02020603050405020304" pitchFamily="18" charset="0"/>
                                </a:rPr>
                                <m:t>10</m:t>
                              </m:r>
                            </m:sub>
                            <m:sup>
                              <m:r>
                                <a:rPr lang="en-US" sz="2000" b="0" i="1" smtClean="0">
                                  <a:latin typeface="Cambria Math" panose="02040503050406030204" pitchFamily="18" charset="0"/>
                                  <a:cs typeface="Times New Roman" panose="02020603050405020304" pitchFamily="18" charset="0"/>
                                </a:rPr>
                                <m:t>67</m:t>
                              </m:r>
                            </m:sup>
                          </m:sSubSup>
                        </m:e>
                      </m:d>
                      <m:r>
                        <a:rPr lang="en-US" sz="2000" b="0" i="1" smtClean="0">
                          <a:latin typeface="Cambria Math" panose="02040503050406030204" pitchFamily="18" charset="0"/>
                          <a:cs typeface="Times New Roman" panose="02020603050405020304" pitchFamily="18" charset="0"/>
                        </a:rPr>
                        <m:t>=[1.1, 1.08, 0.98, 1.02, 1.03]</m:t>
                      </m:r>
                    </m:oMath>
                  </m:oMathPara>
                </a14:m>
                <a:endParaRPr lang="fr-FR" sz="2000" dirty="0">
                  <a:latin typeface="Times New Roman" panose="02020603050405020304" pitchFamily="18" charset="0"/>
                  <a:cs typeface="Times New Roman" panose="02020603050405020304" pitchFamily="18" charset="0"/>
                </a:endParaRPr>
              </a:p>
              <a:p>
                <a:endParaRPr lang="fr-FR" sz="2000" dirty="0">
                  <a:latin typeface="Times New Roman" panose="02020603050405020304" pitchFamily="18" charset="0"/>
                  <a:cs typeface="Times New Roman" panose="02020603050405020304" pitchFamily="18" charset="0"/>
                </a:endParaRPr>
              </a:p>
              <a:p>
                <a:r>
                  <a:rPr lang="fr-FR" sz="2000" b="1" dirty="0">
                    <a:latin typeface="Times New Roman" panose="02020603050405020304" pitchFamily="18" charset="0"/>
                    <a:cs typeface="Times New Roman" panose="02020603050405020304" pitchFamily="18" charset="0"/>
                  </a:rPr>
                  <a:t>Validation:</a:t>
                </a:r>
              </a:p>
              <a:p>
                <a:r>
                  <a:rPr lang="fr-FR" sz="2000" dirty="0">
                    <a:latin typeface="Times New Roman" panose="02020603050405020304" pitchFamily="18" charset="0"/>
                    <a:cs typeface="Times New Roman" panose="02020603050405020304" pitchFamily="18" charset="0"/>
                  </a:rPr>
                  <a:t>Err</a:t>
                </a:r>
                <a:r>
                  <a:rPr lang="fr-FR" sz="2000" baseline="-25000" dirty="0">
                    <a:latin typeface="Times New Roman" panose="02020603050405020304" pitchFamily="18" charset="0"/>
                    <a:cs typeface="Times New Roman" panose="02020603050405020304" pitchFamily="18" charset="0"/>
                  </a:rPr>
                  <a:t>smallFlex</a:t>
                </a:r>
                <a:r>
                  <a:rPr lang="fr-FR" sz="2000" dirty="0">
                    <a:latin typeface="Times New Roman" panose="02020603050405020304" pitchFamily="18" charset="0"/>
                    <a:cs typeface="Times New Roman" panose="02020603050405020304" pitchFamily="18" charset="0"/>
                  </a:rPr>
                  <a:t> = 4.206 mm</a:t>
                </a:r>
              </a:p>
              <a:p>
                <a:r>
                  <a:rPr lang="fr-FR" sz="2000" dirty="0">
                    <a:latin typeface="Times New Roman" panose="02020603050405020304" pitchFamily="18" charset="0"/>
                    <a:cs typeface="Times New Roman" panose="02020603050405020304" pitchFamily="18" charset="0"/>
                  </a:rPr>
                  <a:t>Err</a:t>
                </a:r>
                <a:r>
                  <a:rPr lang="fr-FR" sz="2000" baseline="-25000" dirty="0">
                    <a:latin typeface="Times New Roman" panose="02020603050405020304" pitchFamily="18" charset="0"/>
                    <a:cs typeface="Times New Roman" panose="02020603050405020304" pitchFamily="18" charset="0"/>
                  </a:rPr>
                  <a:t>largeFlex</a:t>
                </a:r>
                <a:r>
                  <a:rPr lang="fr-FR" sz="2000" dirty="0">
                    <a:latin typeface="Times New Roman" panose="02020603050405020304" pitchFamily="18" charset="0"/>
                    <a:cs typeface="Times New Roman" panose="02020603050405020304" pitchFamily="18" charset="0"/>
                  </a:rPr>
                  <a:t> = 5.488 mm</a:t>
                </a:r>
              </a:p>
              <a:p>
                <a:r>
                  <a:rPr lang="fr-FR" sz="2000" dirty="0" err="1">
                    <a:latin typeface="Times New Roman" panose="02020603050405020304" pitchFamily="18" charset="0"/>
                    <a:cs typeface="Times New Roman" panose="02020603050405020304" pitchFamily="18" charset="0"/>
                  </a:rPr>
                  <a:t>Err</a:t>
                </a:r>
                <a:r>
                  <a:rPr lang="fr-FR" sz="2000" baseline="-25000" dirty="0" err="1">
                    <a:latin typeface="Times New Roman" panose="02020603050405020304" pitchFamily="18" charset="0"/>
                    <a:cs typeface="Times New Roman" panose="02020603050405020304" pitchFamily="18" charset="0"/>
                  </a:rPr>
                  <a:t>Ext</a:t>
                </a:r>
                <a:r>
                  <a:rPr lang="fr-FR" sz="2000" dirty="0">
                    <a:latin typeface="Times New Roman" panose="02020603050405020304" pitchFamily="18" charset="0"/>
                    <a:cs typeface="Times New Roman" panose="02020603050405020304" pitchFamily="18" charset="0"/>
                  </a:rPr>
                  <a:t> = 10.717 mm</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 	</a:t>
                </a:r>
              </a:p>
            </p:txBody>
          </p:sp>
        </mc:Choice>
        <mc:Fallback xmlns="">
          <p:sp>
            <p:nvSpPr>
              <p:cNvPr id="2" name="TextBox 1">
                <a:extLst>
                  <a:ext uri="{FF2B5EF4-FFF2-40B4-BE49-F238E27FC236}">
                    <a16:creationId xmlns:a16="http://schemas.microsoft.com/office/drawing/2014/main" id="{99831885-247D-5E69-F5DF-313EEA8A0EF6}"/>
                  </a:ext>
                </a:extLst>
              </p:cNvPr>
              <p:cNvSpPr txBox="1">
                <a:spLocks noRot="1" noChangeAspect="1" noMove="1" noResize="1" noEditPoints="1" noAdjustHandles="1" noChangeArrowheads="1" noChangeShapeType="1" noTextEdit="1"/>
              </p:cNvSpPr>
              <p:nvPr/>
            </p:nvSpPr>
            <p:spPr>
              <a:xfrm>
                <a:off x="533526" y="1396103"/>
                <a:ext cx="6823986" cy="3956083"/>
              </a:xfrm>
              <a:prstGeom prst="rect">
                <a:avLst/>
              </a:prstGeom>
              <a:blipFill>
                <a:blip r:embed="rId3"/>
                <a:stretch>
                  <a:fillRect l="-983"/>
                </a:stretch>
              </a:blipFill>
            </p:spPr>
            <p:txBody>
              <a:bodyPr/>
              <a:lstStyle/>
              <a:p>
                <a:r>
                  <a:rPr lang="en-US">
                    <a:noFill/>
                  </a:rPr>
                  <a:t> </a:t>
                </a:r>
              </a:p>
            </p:txBody>
          </p:sp>
        </mc:Fallback>
      </mc:AlternateContent>
      <p:sp>
        <p:nvSpPr>
          <p:cNvPr id="7" name="Rectangle 6">
            <a:extLst>
              <a:ext uri="{FF2B5EF4-FFF2-40B4-BE49-F238E27FC236}">
                <a16:creationId xmlns:a16="http://schemas.microsoft.com/office/drawing/2014/main" id="{C1133426-697F-62BE-5A2F-CC812A558FD8}"/>
              </a:ext>
            </a:extLst>
          </p:cNvPr>
          <p:cNvSpPr/>
          <p:nvPr/>
        </p:nvSpPr>
        <p:spPr bwMode="auto">
          <a:xfrm>
            <a:off x="8880578" y="1504467"/>
            <a:ext cx="1323602" cy="369332"/>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algn="ctr" eaLnBrk="0" fontAlgn="base" hangingPunct="0">
              <a:spcBef>
                <a:spcPct val="20000"/>
              </a:spcBef>
              <a:spcAft>
                <a:spcPct val="0"/>
              </a:spcAft>
            </a:pPr>
            <a:endParaRPr lang="en-US" b="1"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F3246A74-6BD6-28DF-4152-31C933B27741}"/>
              </a:ext>
            </a:extLst>
          </p:cNvPr>
          <p:cNvPicPr>
            <a:picLocks noChangeAspect="1"/>
          </p:cNvPicPr>
          <p:nvPr/>
        </p:nvPicPr>
        <p:blipFill>
          <a:blip r:embed="rId4"/>
          <a:stretch>
            <a:fillRect/>
          </a:stretch>
        </p:blipFill>
        <p:spPr>
          <a:xfrm>
            <a:off x="6790378" y="1770040"/>
            <a:ext cx="4701681" cy="4255832"/>
          </a:xfrm>
          <a:prstGeom prst="rect">
            <a:avLst/>
          </a:prstGeom>
        </p:spPr>
      </p:pic>
    </p:spTree>
    <p:extLst>
      <p:ext uri="{BB962C8B-B14F-4D97-AF65-F5344CB8AC3E}">
        <p14:creationId xmlns:p14="http://schemas.microsoft.com/office/powerpoint/2010/main" val="6874377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F2BCD70-7D3B-641C-4497-3055965F2CAA}"/>
              </a:ext>
            </a:extLst>
          </p:cNvPr>
          <p:cNvSpPr>
            <a:spLocks noGrp="1"/>
          </p:cNvSpPr>
          <p:nvPr>
            <p:ph type="sldNum" sz="quarter" idx="10"/>
          </p:nvPr>
        </p:nvSpPr>
        <p:spPr/>
        <p:txBody>
          <a:bodyPr/>
          <a:lstStyle/>
          <a:p>
            <a:pPr marL="0" marR="0" lvl="0" indent="0" algn="r" defTabSz="457200" rtl="0" eaLnBrk="0" fontAlgn="auto" latinLnBrk="0" hangingPunct="0">
              <a:lnSpc>
                <a:spcPct val="100000"/>
              </a:lnSpc>
              <a:spcBef>
                <a:spcPct val="0"/>
              </a:spcBef>
              <a:spcAft>
                <a:spcPts val="0"/>
              </a:spcAft>
              <a:buClrTx/>
              <a:buSzTx/>
              <a:buFontTx/>
              <a:buNone/>
              <a:tabLst/>
              <a:defRPr/>
            </a:pPr>
            <a:fld id="{E400C7C8-7C88-BA41-BC02-0C39D7F04A6D}" type="slidenum">
              <a:rPr kumimoji="0" lang="en-US" sz="1400" b="1" i="0" u="none" strike="noStrike" kern="1200" cap="none" spc="0" normalizeH="0" baseline="0" noProof="0" smtClean="0">
                <a:ln>
                  <a:noFill/>
                </a:ln>
                <a:solidFill>
                  <a:srgbClr val="000000"/>
                </a:solidFill>
                <a:effectLst/>
                <a:uLnTx/>
                <a:uFillTx/>
                <a:latin typeface="Times" charset="0"/>
                <a:ea typeface="ＭＳ Ｐゴシック" charset="-128"/>
              </a:rPr>
              <a:pPr marL="0" marR="0" lvl="0" indent="0" algn="r" defTabSz="457200" rtl="0" eaLnBrk="0" fontAlgn="auto" latinLnBrk="0" hangingPunct="0">
                <a:lnSpc>
                  <a:spcPct val="100000"/>
                </a:lnSpc>
                <a:spcBef>
                  <a:spcPct val="0"/>
                </a:spcBef>
                <a:spcAft>
                  <a:spcPts val="0"/>
                </a:spcAft>
                <a:buClrTx/>
                <a:buSzTx/>
                <a:buFontTx/>
                <a:buNone/>
                <a:tabLst/>
                <a:defRPr/>
              </a:pPr>
              <a:t>16</a:t>
            </a:fld>
            <a:endParaRPr kumimoji="0" lang="en-US" sz="1400" b="1" i="0" u="none" strike="noStrike" kern="1200" cap="none" spc="0" normalizeH="0" baseline="0" noProof="0">
              <a:ln>
                <a:noFill/>
              </a:ln>
              <a:solidFill>
                <a:srgbClr val="000000"/>
              </a:solidFill>
              <a:effectLst/>
              <a:uLnTx/>
              <a:uFillTx/>
              <a:latin typeface="Times" charset="0"/>
              <a:ea typeface="ＭＳ Ｐゴシック" charset="-128"/>
            </a:endParaRPr>
          </a:p>
        </p:txBody>
      </p:sp>
      <p:sp>
        <p:nvSpPr>
          <p:cNvPr id="19" name="TextBox 18">
            <a:extLst>
              <a:ext uri="{FF2B5EF4-FFF2-40B4-BE49-F238E27FC236}">
                <a16:creationId xmlns:a16="http://schemas.microsoft.com/office/drawing/2014/main" id="{13EF96DA-D0A0-E782-1CFB-10496B90AE95}"/>
              </a:ext>
            </a:extLst>
          </p:cNvPr>
          <p:cNvSpPr txBox="1"/>
          <p:nvPr/>
        </p:nvSpPr>
        <p:spPr>
          <a:xfrm>
            <a:off x="497976" y="1517146"/>
            <a:ext cx="11017748" cy="4653646"/>
          </a:xfrm>
          <a:prstGeom prst="rect">
            <a:avLst/>
          </a:prstGeom>
          <a:noFill/>
        </p:spPr>
        <p:txBody>
          <a:bodyPr wrap="square">
            <a:spAutoFit/>
          </a:bodyPr>
          <a:lstStyle/>
          <a:p>
            <a:pPr marL="457200" lvl="0" indent="-457200" defTabSz="457200">
              <a:lnSpc>
                <a:spcPct val="150000"/>
              </a:lnSpc>
              <a:buAutoNum type="arabicPeriod"/>
              <a:defRPr/>
            </a:pPr>
            <a:r>
              <a:rPr lang="en-US" altLang="zh-CN" sz="2000" dirty="0">
                <a:latin typeface="Times New Roman" panose="02020603050405020304" pitchFamily="18" charset="0"/>
                <a:ea typeface="Calibri" panose="020F0502020204030204" pitchFamily="34" charset="0"/>
                <a:cs typeface="Times New Roman" panose="02020603050405020304" pitchFamily="18" charset="0"/>
              </a:rPr>
              <a:t>A computational approach was established to model </a:t>
            </a:r>
            <a:r>
              <a:rPr lang="en-US" altLang="zh-CN" sz="2000"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subject-specific cervical spines</a:t>
            </a:r>
            <a:r>
              <a:rPr lang="en-US" altLang="zh-CN" sz="2000" dirty="0">
                <a:latin typeface="Times New Roman" panose="02020603050405020304" pitchFamily="18" charset="0"/>
                <a:ea typeface="Calibri" panose="020F0502020204030204" pitchFamily="34" charset="0"/>
                <a:cs typeface="Times New Roman" panose="02020603050405020304" pitchFamily="18" charset="0"/>
              </a:rPr>
              <a:t>, including </a:t>
            </a:r>
            <a:r>
              <a:rPr lang="en-US" altLang="zh-CN" sz="2000"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realistic geometries</a:t>
            </a:r>
            <a:r>
              <a:rPr lang="en-US" altLang="zh-CN" sz="2000" dirty="0">
                <a:solidFill>
                  <a:srgbClr val="C00000"/>
                </a:solidFill>
                <a:latin typeface="Times New Roman" panose="02020603050405020304" pitchFamily="18" charset="0"/>
                <a:ea typeface="Calibri" panose="020F0502020204030204" pitchFamily="34" charset="0"/>
                <a:cs typeface="Times New Roman" panose="02020603050405020304" pitchFamily="18" charset="0"/>
              </a:rPr>
              <a:t> </a:t>
            </a:r>
            <a:r>
              <a:rPr lang="en-US" altLang="zh-CN" sz="2000" dirty="0">
                <a:latin typeface="Times New Roman" panose="02020603050405020304" pitchFamily="18" charset="0"/>
                <a:ea typeface="Calibri" panose="020F0502020204030204" pitchFamily="34" charset="0"/>
                <a:cs typeface="Times New Roman" panose="02020603050405020304" pitchFamily="18" charset="0"/>
              </a:rPr>
              <a:t>from CT imaging and </a:t>
            </a:r>
            <a:r>
              <a:rPr lang="en-US" altLang="zh-CN" sz="2000"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nonlinear tissue properties</a:t>
            </a:r>
            <a:r>
              <a:rPr lang="en-US" altLang="zh-CN" sz="2000" dirty="0">
                <a:solidFill>
                  <a:srgbClr val="C00000"/>
                </a:solidFill>
                <a:latin typeface="Times New Roman" panose="02020603050405020304" pitchFamily="18" charset="0"/>
                <a:ea typeface="Calibri" panose="020F0502020204030204" pitchFamily="34" charset="0"/>
                <a:cs typeface="Times New Roman" panose="02020603050405020304" pitchFamily="18" charset="0"/>
              </a:rPr>
              <a:t> </a:t>
            </a:r>
            <a:r>
              <a:rPr lang="en-US" altLang="zh-CN" sz="2000" dirty="0">
                <a:latin typeface="Times New Roman" panose="02020603050405020304" pitchFamily="18" charset="0"/>
                <a:ea typeface="Calibri" panose="020F0502020204030204" pitchFamily="34" charset="0"/>
                <a:cs typeface="Times New Roman" panose="02020603050405020304" pitchFamily="18" charset="0"/>
              </a:rPr>
              <a:t>from the literature.</a:t>
            </a:r>
          </a:p>
          <a:p>
            <a:pPr marL="457200" lvl="0" indent="-457200" defTabSz="457200">
              <a:lnSpc>
                <a:spcPct val="150000"/>
              </a:lnSpc>
              <a:buAutoNum type="arabicPeriod"/>
              <a:defRPr/>
            </a:pPr>
            <a:r>
              <a:rPr kumimoji="0" lang="en-US" altLang="zh-CN" sz="2000" i="0" u="none" strike="noStrike" kern="1200" cap="none" spc="0" normalizeH="0" baseline="0" noProof="0" dirty="0">
                <a:ln>
                  <a:noFill/>
                </a:ln>
                <a:solidFill>
                  <a:srgbClr val="000000"/>
                </a:solidFill>
                <a:effectLst/>
                <a:uLnTx/>
                <a:uFillTx/>
                <a:latin typeface="Times New Roman" panose="02020603050405020304" pitchFamily="18" charset="0"/>
                <a:ea typeface="Calibri" panose="020F0502020204030204" pitchFamily="34" charset="0"/>
                <a:cs typeface="Times New Roman" panose="02020603050405020304" pitchFamily="18" charset="0"/>
              </a:rPr>
              <a:t>The kinematic behavior of the model </a:t>
            </a:r>
            <a:r>
              <a:rPr lang="en-US" altLang="zh-CN" sz="20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was</a:t>
            </a:r>
            <a:r>
              <a:rPr kumimoji="0" lang="en-US" altLang="zh-CN" sz="2000" i="0" u="none" strike="noStrike" kern="1200" cap="none" spc="0" normalizeH="0" baseline="0" noProof="0" dirty="0">
                <a:ln>
                  <a:noFill/>
                </a:ln>
                <a:solidFill>
                  <a:srgbClr val="000000"/>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altLang="zh-CN" sz="2000" i="0" u="none" strike="noStrike" kern="1200" cap="none" spc="0" normalizeH="0" baseline="0" noProof="0" dirty="0">
                <a:ln>
                  <a:noFill/>
                </a:ln>
                <a:solidFill>
                  <a:srgbClr val="FF0000"/>
                </a:solidFill>
                <a:effectLst/>
                <a:uLnTx/>
                <a:uFillTx/>
                <a:latin typeface="Times New Roman" panose="02020603050405020304" pitchFamily="18" charset="0"/>
                <a:ea typeface="Calibri" panose="020F0502020204030204" pitchFamily="34" charset="0"/>
                <a:cs typeface="Times New Roman" panose="02020603050405020304" pitchFamily="18" charset="0"/>
              </a:rPr>
              <a:t>validated</a:t>
            </a:r>
            <a:r>
              <a:rPr kumimoji="0" lang="en-US" altLang="zh-CN" sz="2000" i="0" u="none" strike="noStrike" kern="1200" cap="none" spc="0" normalizeH="0" baseline="0" noProof="0" dirty="0">
                <a:ln>
                  <a:noFill/>
                </a:ln>
                <a:solidFill>
                  <a:srgbClr val="000000"/>
                </a:solidFill>
                <a:effectLst/>
                <a:uLnTx/>
                <a:uFillTx/>
                <a:latin typeface="Times New Roman" panose="02020603050405020304" pitchFamily="18" charset="0"/>
                <a:ea typeface="Calibri" panose="020F0502020204030204" pitchFamily="34" charset="0"/>
                <a:cs typeface="Times New Roman" panose="02020603050405020304" pitchFamily="18" charset="0"/>
              </a:rPr>
              <a:t> through comparison with corresponding results from </a:t>
            </a:r>
            <a:r>
              <a:rPr kumimoji="0" lang="en-US" altLang="zh-CN" sz="2000" i="1" u="none" strike="noStrike" kern="1200" cap="none" spc="0" normalizeH="0" baseline="0" noProof="0" dirty="0">
                <a:ln>
                  <a:noFill/>
                </a:ln>
                <a:solidFill>
                  <a:srgbClr val="FF0000"/>
                </a:solidFill>
                <a:effectLst/>
                <a:uLnTx/>
                <a:uFillTx/>
                <a:latin typeface="Times New Roman" panose="02020603050405020304" pitchFamily="18" charset="0"/>
                <a:ea typeface="Calibri" panose="020F0502020204030204" pitchFamily="34" charset="0"/>
                <a:cs typeface="Times New Roman" panose="02020603050405020304" pitchFamily="18" charset="0"/>
              </a:rPr>
              <a:t>in vitro </a:t>
            </a:r>
            <a:r>
              <a:rPr kumimoji="0" lang="en-US" altLang="zh-CN" sz="2000" i="0" u="none" strike="noStrike" kern="1200" cap="none" spc="0" normalizeH="0" baseline="0" noProof="0" dirty="0">
                <a:ln>
                  <a:noFill/>
                </a:ln>
                <a:solidFill>
                  <a:srgbClr val="FF0000"/>
                </a:solidFill>
                <a:effectLst/>
                <a:uLnTx/>
                <a:uFillTx/>
                <a:latin typeface="Times New Roman" panose="02020603050405020304" pitchFamily="18" charset="0"/>
                <a:ea typeface="Calibri" panose="020F0502020204030204" pitchFamily="34" charset="0"/>
                <a:cs typeface="Times New Roman" panose="02020603050405020304" pitchFamily="18" charset="0"/>
              </a:rPr>
              <a:t>experiments in the literature</a:t>
            </a:r>
            <a:r>
              <a:rPr kumimoji="0" lang="en-US" altLang="zh-CN" sz="2000" i="0" u="none" strike="noStrike" kern="1200" cap="none" spc="0" normalizeH="0" baseline="0" noProof="0" dirty="0">
                <a:ln>
                  <a:noFill/>
                </a:ln>
                <a:solidFill>
                  <a:srgbClr val="000000"/>
                </a:solidFill>
                <a:effectLst/>
                <a:uLnTx/>
                <a:uFillTx/>
                <a:latin typeface="Times New Roman" panose="02020603050405020304" pitchFamily="18" charset="0"/>
                <a:ea typeface="Calibri" panose="020F0502020204030204" pitchFamily="34" charset="0"/>
                <a:cs typeface="Times New Roman" panose="02020603050405020304" pitchFamily="18" charset="0"/>
              </a:rPr>
              <a:t>.</a:t>
            </a:r>
          </a:p>
          <a:p>
            <a:pPr marL="457200" lvl="0" indent="-457200" defTabSz="457200">
              <a:lnSpc>
                <a:spcPct val="150000"/>
              </a:lnSpc>
              <a:buAutoNum type="arabicPeriod"/>
              <a:defRPr/>
            </a:pPr>
            <a:r>
              <a:rPr lang="en-US" sz="20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A </a:t>
            </a:r>
            <a:r>
              <a:rPr lang="en-US" sz="2000"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calibration procedure </a:t>
            </a:r>
            <a:r>
              <a:rPr lang="en-US" sz="20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is proposed to estimate the material properties of each intervertebral disc, by minimizing the difference of kinematics between the numerical model and our </a:t>
            </a:r>
            <a:r>
              <a:rPr lang="en-US" sz="2000" i="1"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in vivo </a:t>
            </a:r>
            <a:r>
              <a:rPr lang="en-US" sz="2000"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experiments</a:t>
            </a:r>
            <a:r>
              <a:rPr lang="en-US" sz="2000" i="1"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a:t>
            </a:r>
          </a:p>
          <a:p>
            <a:pPr marL="457200" lvl="0" indent="-457200" defTabSz="457200">
              <a:lnSpc>
                <a:spcPct val="150000"/>
              </a:lnSpc>
              <a:buAutoNum type="arabicPeriod"/>
              <a:defRPr/>
            </a:pPr>
            <a:r>
              <a:rPr lang="en-US" sz="20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Future work includes: </a:t>
            </a:r>
          </a:p>
          <a:p>
            <a:pPr marL="914400" lvl="1" indent="-457200" defTabSz="457200">
              <a:lnSpc>
                <a:spcPct val="150000"/>
              </a:lnSpc>
              <a:buFont typeface="+mj-lt"/>
              <a:buAutoNum type="alphaLcPeriod"/>
              <a:defRPr/>
            </a:pPr>
            <a:r>
              <a:rPr lang="en-US" sz="20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execution/refinement of the calibration procedure, including consideration of alternate motion trials and loading options. </a:t>
            </a:r>
          </a:p>
          <a:p>
            <a:pPr marL="914400" lvl="1" indent="-457200" defTabSz="457200">
              <a:lnSpc>
                <a:spcPct val="150000"/>
              </a:lnSpc>
              <a:buFont typeface="+mj-lt"/>
              <a:buAutoNum type="alphaLcPeriod"/>
              <a:defRPr/>
            </a:pPr>
            <a:r>
              <a:rPr lang="en-US" sz="20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further upgrading model components/realism and eventually incorporating </a:t>
            </a:r>
            <a:r>
              <a:rPr lang="en-US" sz="2000"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arthrodesis</a:t>
            </a:r>
            <a:r>
              <a:rPr lang="en-US" sz="20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a:t>
            </a:r>
            <a:endParaRPr kumimoji="0" lang="en-US" sz="2000" u="none" strike="noStrike" kern="1200" cap="none" spc="0" normalizeH="0" baseline="0" noProof="0" dirty="0">
              <a:ln>
                <a:noFill/>
              </a:ln>
              <a:solidFill>
                <a:srgbClr val="000000"/>
              </a:solidFill>
              <a:effectLst/>
              <a:uLnTx/>
              <a:uFillTx/>
              <a:latin typeface="Times New Roman" panose="02020603050405020304" pitchFamily="18" charset="0"/>
              <a:ea typeface="Calibri" panose="020F0502020204030204" pitchFamily="34" charset="0"/>
              <a:cs typeface="Times New Roman" panose="02020603050405020304" pitchFamily="18" charset="0"/>
            </a:endParaRPr>
          </a:p>
        </p:txBody>
      </p:sp>
      <p:sp>
        <p:nvSpPr>
          <p:cNvPr id="23" name="Title 1">
            <a:extLst>
              <a:ext uri="{FF2B5EF4-FFF2-40B4-BE49-F238E27FC236}">
                <a16:creationId xmlns:a16="http://schemas.microsoft.com/office/drawing/2014/main" id="{D000896D-2B98-7B6E-9918-8753F71CCA19}"/>
              </a:ext>
            </a:extLst>
          </p:cNvPr>
          <p:cNvSpPr txBox="1">
            <a:spLocks/>
          </p:cNvSpPr>
          <p:nvPr/>
        </p:nvSpPr>
        <p:spPr bwMode="auto">
          <a:xfrm>
            <a:off x="554958" y="515350"/>
            <a:ext cx="8230823" cy="762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3600" b="1">
                <a:solidFill>
                  <a:schemeClr val="tx2"/>
                </a:solidFill>
                <a:latin typeface="Calibri"/>
                <a:ea typeface="ＭＳ Ｐゴシック" pitchFamily="-105" charset="-128"/>
                <a:cs typeface="Calibri"/>
              </a:defRPr>
            </a:lvl1pPr>
            <a:lvl2pPr algn="l" rtl="0" eaLnBrk="1" fontAlgn="base" hangingPunct="1">
              <a:spcBef>
                <a:spcPct val="0"/>
              </a:spcBef>
              <a:spcAft>
                <a:spcPct val="0"/>
              </a:spcAft>
              <a:defRPr sz="3600" b="1">
                <a:solidFill>
                  <a:schemeClr val="tx2"/>
                </a:solidFill>
                <a:latin typeface="Calibri" pitchFamily="32" charset="0"/>
                <a:ea typeface="ＭＳ Ｐゴシック" pitchFamily="-105" charset="-128"/>
                <a:cs typeface="ＭＳ Ｐゴシック" pitchFamily="-105" charset="-128"/>
              </a:defRPr>
            </a:lvl2pPr>
            <a:lvl3pPr algn="l" rtl="0" eaLnBrk="1" fontAlgn="base" hangingPunct="1">
              <a:spcBef>
                <a:spcPct val="0"/>
              </a:spcBef>
              <a:spcAft>
                <a:spcPct val="0"/>
              </a:spcAft>
              <a:defRPr sz="3600" b="1">
                <a:solidFill>
                  <a:schemeClr val="tx2"/>
                </a:solidFill>
                <a:latin typeface="Calibri" pitchFamily="32" charset="0"/>
                <a:ea typeface="ＭＳ Ｐゴシック" pitchFamily="-105" charset="-128"/>
                <a:cs typeface="ＭＳ Ｐゴシック" pitchFamily="-105" charset="-128"/>
              </a:defRPr>
            </a:lvl3pPr>
            <a:lvl4pPr algn="l" rtl="0" eaLnBrk="1" fontAlgn="base" hangingPunct="1">
              <a:spcBef>
                <a:spcPct val="0"/>
              </a:spcBef>
              <a:spcAft>
                <a:spcPct val="0"/>
              </a:spcAft>
              <a:defRPr sz="3600" b="1">
                <a:solidFill>
                  <a:schemeClr val="tx2"/>
                </a:solidFill>
                <a:latin typeface="Calibri" pitchFamily="32" charset="0"/>
                <a:ea typeface="ＭＳ Ｐゴシック" pitchFamily="-105" charset="-128"/>
                <a:cs typeface="ＭＳ Ｐゴシック" pitchFamily="-105" charset="-128"/>
              </a:defRPr>
            </a:lvl4pPr>
            <a:lvl5pPr algn="l" rtl="0" eaLnBrk="1" fontAlgn="base" hangingPunct="1">
              <a:spcBef>
                <a:spcPct val="0"/>
              </a:spcBef>
              <a:spcAft>
                <a:spcPct val="0"/>
              </a:spcAft>
              <a:defRPr sz="3600" b="1">
                <a:solidFill>
                  <a:schemeClr val="tx2"/>
                </a:solidFill>
                <a:latin typeface="Calibri" pitchFamily="32" charset="0"/>
                <a:ea typeface="ＭＳ Ｐゴシック" pitchFamily="-105" charset="-128"/>
                <a:cs typeface="ＭＳ Ｐゴシック" pitchFamily="-105" charset="-128"/>
              </a:defRPr>
            </a:lvl5pPr>
            <a:lvl6pPr marL="457200" algn="l" rtl="0" eaLnBrk="1" fontAlgn="base" hangingPunct="1">
              <a:spcBef>
                <a:spcPct val="0"/>
              </a:spcBef>
              <a:spcAft>
                <a:spcPct val="0"/>
              </a:spcAft>
              <a:defRPr sz="3600" b="1">
                <a:solidFill>
                  <a:schemeClr val="tx2"/>
                </a:solidFill>
                <a:latin typeface="Corbel" charset="0"/>
              </a:defRPr>
            </a:lvl6pPr>
            <a:lvl7pPr marL="914400" algn="l" rtl="0" eaLnBrk="1" fontAlgn="base" hangingPunct="1">
              <a:spcBef>
                <a:spcPct val="0"/>
              </a:spcBef>
              <a:spcAft>
                <a:spcPct val="0"/>
              </a:spcAft>
              <a:defRPr sz="3600" b="1">
                <a:solidFill>
                  <a:schemeClr val="tx2"/>
                </a:solidFill>
                <a:latin typeface="Corbel" charset="0"/>
              </a:defRPr>
            </a:lvl7pPr>
            <a:lvl8pPr marL="1371600" algn="l" rtl="0" eaLnBrk="1" fontAlgn="base" hangingPunct="1">
              <a:spcBef>
                <a:spcPct val="0"/>
              </a:spcBef>
              <a:spcAft>
                <a:spcPct val="0"/>
              </a:spcAft>
              <a:defRPr sz="3600" b="1">
                <a:solidFill>
                  <a:schemeClr val="tx2"/>
                </a:solidFill>
                <a:latin typeface="Corbel" charset="0"/>
              </a:defRPr>
            </a:lvl8pPr>
            <a:lvl9pPr marL="1828800" algn="l" rtl="0" eaLnBrk="1" fontAlgn="base" hangingPunct="1">
              <a:spcBef>
                <a:spcPct val="0"/>
              </a:spcBef>
              <a:spcAft>
                <a:spcPct val="0"/>
              </a:spcAft>
              <a:defRPr sz="3600" b="1">
                <a:solidFill>
                  <a:schemeClr val="tx2"/>
                </a:solidFill>
                <a:latin typeface="Corbel" charset="0"/>
              </a:defRPr>
            </a:lvl9pPr>
          </a:lstStyle>
          <a:p>
            <a:r>
              <a:rPr lang="en-US" altLang="zh-CN" dirty="0">
                <a:latin typeface="Times New Roman" panose="02020603050405020304" pitchFamily="18" charset="0"/>
                <a:ea typeface="Calibri" panose="020F0502020204030204" pitchFamily="34" charset="0"/>
                <a:cs typeface="Times New Roman" panose="02020603050405020304" pitchFamily="18" charset="0"/>
              </a:rPr>
              <a:t>Conclusions and Future Directions</a:t>
            </a:r>
            <a:endParaRPr lang="en-US" dirty="0">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226406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F2BCD70-7D3B-641C-4497-3055965F2CAA}"/>
              </a:ext>
            </a:extLst>
          </p:cNvPr>
          <p:cNvSpPr>
            <a:spLocks noGrp="1"/>
          </p:cNvSpPr>
          <p:nvPr>
            <p:ph type="sldNum" sz="quarter" idx="10"/>
          </p:nvPr>
        </p:nvSpPr>
        <p:spPr/>
        <p:txBody>
          <a:bodyPr/>
          <a:lstStyle/>
          <a:p>
            <a:pPr marL="0" marR="0" lvl="0" indent="0" algn="r" defTabSz="457200" rtl="0" eaLnBrk="0" fontAlgn="auto" latinLnBrk="0" hangingPunct="0">
              <a:lnSpc>
                <a:spcPct val="100000"/>
              </a:lnSpc>
              <a:spcBef>
                <a:spcPct val="0"/>
              </a:spcBef>
              <a:spcAft>
                <a:spcPts val="0"/>
              </a:spcAft>
              <a:buClrTx/>
              <a:buSzTx/>
              <a:buFontTx/>
              <a:buNone/>
              <a:tabLst/>
              <a:defRPr/>
            </a:pPr>
            <a:fld id="{E400C7C8-7C88-BA41-BC02-0C39D7F04A6D}" type="slidenum">
              <a:rPr kumimoji="0" lang="en-US" sz="1400" b="1" i="0" u="none" strike="noStrike" kern="1200" cap="none" spc="0" normalizeH="0" baseline="0" noProof="0" smtClean="0">
                <a:ln>
                  <a:noFill/>
                </a:ln>
                <a:solidFill>
                  <a:srgbClr val="000000"/>
                </a:solidFill>
                <a:effectLst/>
                <a:uLnTx/>
                <a:uFillTx/>
                <a:latin typeface="Times" charset="0"/>
                <a:ea typeface="ＭＳ Ｐゴシック" charset="-128"/>
              </a:rPr>
              <a:pPr marL="0" marR="0" lvl="0" indent="0" algn="r" defTabSz="457200" rtl="0" eaLnBrk="0" fontAlgn="auto" latinLnBrk="0" hangingPunct="0">
                <a:lnSpc>
                  <a:spcPct val="100000"/>
                </a:lnSpc>
                <a:spcBef>
                  <a:spcPct val="0"/>
                </a:spcBef>
                <a:spcAft>
                  <a:spcPts val="0"/>
                </a:spcAft>
                <a:buClrTx/>
                <a:buSzTx/>
                <a:buFontTx/>
                <a:buNone/>
                <a:tabLst/>
                <a:defRPr/>
              </a:pPr>
              <a:t>17</a:t>
            </a:fld>
            <a:endParaRPr kumimoji="0" lang="en-US" sz="1400" b="1" i="0" u="none" strike="noStrike" kern="1200" cap="none" spc="0" normalizeH="0" baseline="0" noProof="0">
              <a:ln>
                <a:noFill/>
              </a:ln>
              <a:solidFill>
                <a:srgbClr val="000000"/>
              </a:solidFill>
              <a:effectLst/>
              <a:uLnTx/>
              <a:uFillTx/>
              <a:latin typeface="Times" charset="0"/>
              <a:ea typeface="ＭＳ Ｐゴシック" charset="-128"/>
            </a:endParaRPr>
          </a:p>
        </p:txBody>
      </p:sp>
      <p:sp>
        <p:nvSpPr>
          <p:cNvPr id="19" name="TextBox 18">
            <a:extLst>
              <a:ext uri="{FF2B5EF4-FFF2-40B4-BE49-F238E27FC236}">
                <a16:creationId xmlns:a16="http://schemas.microsoft.com/office/drawing/2014/main" id="{13EF96DA-D0A0-E782-1CFB-10496B90AE95}"/>
              </a:ext>
            </a:extLst>
          </p:cNvPr>
          <p:cNvSpPr txBox="1"/>
          <p:nvPr/>
        </p:nvSpPr>
        <p:spPr>
          <a:xfrm>
            <a:off x="451829" y="1525764"/>
            <a:ext cx="11497248" cy="960328"/>
          </a:xfrm>
          <a:prstGeom prst="rect">
            <a:avLst/>
          </a:prstGeom>
          <a:noFill/>
        </p:spPr>
        <p:txBody>
          <a:bodyPr wrap="square">
            <a:spAutoFit/>
          </a:bodyPr>
          <a:lstStyle/>
          <a:p>
            <a:pPr marL="342900" lvl="0" indent="-342900" defTabSz="457200">
              <a:lnSpc>
                <a:spcPct val="150000"/>
              </a:lnSpc>
              <a:buFont typeface="Arial" panose="020B0604020202020204" pitchFamily="34" charset="0"/>
              <a:buChar char="•"/>
              <a:defRPr/>
            </a:pPr>
            <a:r>
              <a:rPr lang="en-US" altLang="zh-CN" sz="2000" b="1" dirty="0" err="1">
                <a:latin typeface="Times New Roman" panose="02020603050405020304" pitchFamily="18" charset="0"/>
                <a:ea typeface="Calibri" panose="020F0502020204030204" pitchFamily="34" charset="0"/>
                <a:cs typeface="Times New Roman" panose="02020603050405020304" pitchFamily="18" charset="0"/>
              </a:rPr>
              <a:t>Soumaya</a:t>
            </a:r>
            <a:r>
              <a:rPr lang="en-US" altLang="zh-CN" sz="2000" b="1" dirty="0">
                <a:latin typeface="Times New Roman" panose="02020603050405020304" pitchFamily="18" charset="0"/>
                <a:ea typeface="Calibri" panose="020F0502020204030204" pitchFamily="34" charset="0"/>
                <a:cs typeface="Times New Roman" panose="02020603050405020304" pitchFamily="18" charset="0"/>
              </a:rPr>
              <a:t> </a:t>
            </a:r>
            <a:r>
              <a:rPr lang="en-US" altLang="zh-CN" sz="2000" b="1" dirty="0" err="1">
                <a:latin typeface="Times New Roman" panose="02020603050405020304" pitchFamily="18" charset="0"/>
                <a:ea typeface="Calibri" panose="020F0502020204030204" pitchFamily="34" charset="0"/>
                <a:cs typeface="Times New Roman" panose="02020603050405020304" pitchFamily="18" charset="0"/>
              </a:rPr>
              <a:t>Ouhsousou</a:t>
            </a:r>
            <a:r>
              <a:rPr lang="en-US" altLang="zh-CN" sz="2000" b="1" dirty="0">
                <a:latin typeface="Times New Roman" panose="02020603050405020304" pitchFamily="18" charset="0"/>
                <a:ea typeface="Calibri" panose="020F0502020204030204" pitchFamily="34" charset="0"/>
                <a:cs typeface="Times New Roman" panose="02020603050405020304" pitchFamily="18" charset="0"/>
              </a:rPr>
              <a:t>, Clarissa M. LeVasseur, Jeremy Shaw, William </a:t>
            </a:r>
            <a:r>
              <a:rPr lang="en-US" altLang="zh-CN" sz="2000" b="1" dirty="0" err="1">
                <a:latin typeface="Times New Roman" panose="02020603050405020304" pitchFamily="18" charset="0"/>
                <a:ea typeface="Calibri" panose="020F0502020204030204" pitchFamily="34" charset="0"/>
                <a:cs typeface="Times New Roman" panose="02020603050405020304" pitchFamily="18" charset="0"/>
              </a:rPr>
              <a:t>Anderst</a:t>
            </a:r>
            <a:r>
              <a:rPr lang="en-US" altLang="zh-CN" sz="2000" b="1" dirty="0">
                <a:latin typeface="Times New Roman" panose="02020603050405020304" pitchFamily="18" charset="0"/>
                <a:ea typeface="Calibri" panose="020F0502020204030204" pitchFamily="34" charset="0"/>
                <a:cs typeface="Times New Roman" panose="02020603050405020304" pitchFamily="18" charset="0"/>
              </a:rPr>
              <a:t>, and John C. Brigham</a:t>
            </a:r>
          </a:p>
          <a:p>
            <a:pPr marL="342900" lvl="0" indent="-342900" defTabSz="457200">
              <a:lnSpc>
                <a:spcPct val="150000"/>
              </a:lnSpc>
              <a:buFont typeface="Arial" panose="020B0604020202020204" pitchFamily="34" charset="0"/>
              <a:buChar char="•"/>
              <a:defRPr/>
            </a:pPr>
            <a:r>
              <a:rPr kumimoji="0" lang="en-US" sz="2000" b="1" i="0" u="none" strike="noStrike" kern="1200" cap="none" spc="0" normalizeH="0" baseline="0" noProof="0" dirty="0">
                <a:ln>
                  <a:noFill/>
                </a:ln>
                <a:solidFill>
                  <a:srgbClr val="000000"/>
                </a:solidFill>
                <a:effectLst/>
                <a:uLnTx/>
                <a:uFillTx/>
                <a:latin typeface="Times New Roman" panose="02020603050405020304" pitchFamily="18" charset="0"/>
                <a:ea typeface="Calibri" panose="020F0502020204030204" pitchFamily="34" charset="0"/>
                <a:cs typeface="Times New Roman" panose="02020603050405020304" pitchFamily="18" charset="0"/>
              </a:rPr>
              <a:t>Support from the Cervical Spine Research Society (CSRS)</a:t>
            </a:r>
          </a:p>
        </p:txBody>
      </p:sp>
      <p:sp>
        <p:nvSpPr>
          <p:cNvPr id="23" name="Title 1">
            <a:extLst>
              <a:ext uri="{FF2B5EF4-FFF2-40B4-BE49-F238E27FC236}">
                <a16:creationId xmlns:a16="http://schemas.microsoft.com/office/drawing/2014/main" id="{D000896D-2B98-7B6E-9918-8753F71CCA19}"/>
              </a:ext>
            </a:extLst>
          </p:cNvPr>
          <p:cNvSpPr txBox="1">
            <a:spLocks/>
          </p:cNvSpPr>
          <p:nvPr/>
        </p:nvSpPr>
        <p:spPr bwMode="auto">
          <a:xfrm>
            <a:off x="554958" y="515350"/>
            <a:ext cx="8230823" cy="762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3600" b="1">
                <a:solidFill>
                  <a:schemeClr val="tx2"/>
                </a:solidFill>
                <a:latin typeface="Calibri"/>
                <a:ea typeface="ＭＳ Ｐゴシック" pitchFamily="-105" charset="-128"/>
                <a:cs typeface="Calibri"/>
              </a:defRPr>
            </a:lvl1pPr>
            <a:lvl2pPr algn="l" rtl="0" eaLnBrk="1" fontAlgn="base" hangingPunct="1">
              <a:spcBef>
                <a:spcPct val="0"/>
              </a:spcBef>
              <a:spcAft>
                <a:spcPct val="0"/>
              </a:spcAft>
              <a:defRPr sz="3600" b="1">
                <a:solidFill>
                  <a:schemeClr val="tx2"/>
                </a:solidFill>
                <a:latin typeface="Calibri" pitchFamily="32" charset="0"/>
                <a:ea typeface="ＭＳ Ｐゴシック" pitchFamily="-105" charset="-128"/>
                <a:cs typeface="ＭＳ Ｐゴシック" pitchFamily="-105" charset="-128"/>
              </a:defRPr>
            </a:lvl2pPr>
            <a:lvl3pPr algn="l" rtl="0" eaLnBrk="1" fontAlgn="base" hangingPunct="1">
              <a:spcBef>
                <a:spcPct val="0"/>
              </a:spcBef>
              <a:spcAft>
                <a:spcPct val="0"/>
              </a:spcAft>
              <a:defRPr sz="3600" b="1">
                <a:solidFill>
                  <a:schemeClr val="tx2"/>
                </a:solidFill>
                <a:latin typeface="Calibri" pitchFamily="32" charset="0"/>
                <a:ea typeface="ＭＳ Ｐゴシック" pitchFamily="-105" charset="-128"/>
                <a:cs typeface="ＭＳ Ｐゴシック" pitchFamily="-105" charset="-128"/>
              </a:defRPr>
            </a:lvl3pPr>
            <a:lvl4pPr algn="l" rtl="0" eaLnBrk="1" fontAlgn="base" hangingPunct="1">
              <a:spcBef>
                <a:spcPct val="0"/>
              </a:spcBef>
              <a:spcAft>
                <a:spcPct val="0"/>
              </a:spcAft>
              <a:defRPr sz="3600" b="1">
                <a:solidFill>
                  <a:schemeClr val="tx2"/>
                </a:solidFill>
                <a:latin typeface="Calibri" pitchFamily="32" charset="0"/>
                <a:ea typeface="ＭＳ Ｐゴシック" pitchFamily="-105" charset="-128"/>
                <a:cs typeface="ＭＳ Ｐゴシック" pitchFamily="-105" charset="-128"/>
              </a:defRPr>
            </a:lvl4pPr>
            <a:lvl5pPr algn="l" rtl="0" eaLnBrk="1" fontAlgn="base" hangingPunct="1">
              <a:spcBef>
                <a:spcPct val="0"/>
              </a:spcBef>
              <a:spcAft>
                <a:spcPct val="0"/>
              </a:spcAft>
              <a:defRPr sz="3600" b="1">
                <a:solidFill>
                  <a:schemeClr val="tx2"/>
                </a:solidFill>
                <a:latin typeface="Calibri" pitchFamily="32" charset="0"/>
                <a:ea typeface="ＭＳ Ｐゴシック" pitchFamily="-105" charset="-128"/>
                <a:cs typeface="ＭＳ Ｐゴシック" pitchFamily="-105" charset="-128"/>
              </a:defRPr>
            </a:lvl5pPr>
            <a:lvl6pPr marL="457200" algn="l" rtl="0" eaLnBrk="1" fontAlgn="base" hangingPunct="1">
              <a:spcBef>
                <a:spcPct val="0"/>
              </a:spcBef>
              <a:spcAft>
                <a:spcPct val="0"/>
              </a:spcAft>
              <a:defRPr sz="3600" b="1">
                <a:solidFill>
                  <a:schemeClr val="tx2"/>
                </a:solidFill>
                <a:latin typeface="Corbel" charset="0"/>
              </a:defRPr>
            </a:lvl6pPr>
            <a:lvl7pPr marL="914400" algn="l" rtl="0" eaLnBrk="1" fontAlgn="base" hangingPunct="1">
              <a:spcBef>
                <a:spcPct val="0"/>
              </a:spcBef>
              <a:spcAft>
                <a:spcPct val="0"/>
              </a:spcAft>
              <a:defRPr sz="3600" b="1">
                <a:solidFill>
                  <a:schemeClr val="tx2"/>
                </a:solidFill>
                <a:latin typeface="Corbel" charset="0"/>
              </a:defRPr>
            </a:lvl7pPr>
            <a:lvl8pPr marL="1371600" algn="l" rtl="0" eaLnBrk="1" fontAlgn="base" hangingPunct="1">
              <a:spcBef>
                <a:spcPct val="0"/>
              </a:spcBef>
              <a:spcAft>
                <a:spcPct val="0"/>
              </a:spcAft>
              <a:defRPr sz="3600" b="1">
                <a:solidFill>
                  <a:schemeClr val="tx2"/>
                </a:solidFill>
                <a:latin typeface="Corbel" charset="0"/>
              </a:defRPr>
            </a:lvl8pPr>
            <a:lvl9pPr marL="1828800" algn="l" rtl="0" eaLnBrk="1" fontAlgn="base" hangingPunct="1">
              <a:spcBef>
                <a:spcPct val="0"/>
              </a:spcBef>
              <a:spcAft>
                <a:spcPct val="0"/>
              </a:spcAft>
              <a:defRPr sz="3600" b="1">
                <a:solidFill>
                  <a:schemeClr val="tx2"/>
                </a:solidFill>
                <a:latin typeface="Corbel" charset="0"/>
              </a:defRPr>
            </a:lvl9pPr>
          </a:lstStyle>
          <a:p>
            <a:r>
              <a:rPr lang="en-US" altLang="zh-CN" dirty="0">
                <a:latin typeface="Times New Roman" panose="02020603050405020304" pitchFamily="18" charset="0"/>
                <a:ea typeface="Calibri" panose="020F0502020204030204" pitchFamily="34" charset="0"/>
                <a:cs typeface="Times New Roman" panose="02020603050405020304" pitchFamily="18" charset="0"/>
              </a:rPr>
              <a:t>Acknowledgements</a:t>
            </a:r>
            <a:endParaRPr lang="en-US" dirty="0">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6" name="Picture 5" descr="A logo of a human hand holding a planet&#10;&#10;Description automatically generated">
            <a:extLst>
              <a:ext uri="{FF2B5EF4-FFF2-40B4-BE49-F238E27FC236}">
                <a16:creationId xmlns:a16="http://schemas.microsoft.com/office/drawing/2014/main" id="{C3C36747-A358-A6CB-6DAA-B6AA82BE202B}"/>
              </a:ext>
            </a:extLst>
          </p:cNvPr>
          <p:cNvPicPr>
            <a:picLocks noChangeAspect="1"/>
          </p:cNvPicPr>
          <p:nvPr/>
        </p:nvPicPr>
        <p:blipFill rotWithShape="1">
          <a:blip r:embed="rId3">
            <a:extLst>
              <a:ext uri="{28A0092B-C50C-407E-A947-70E740481C1C}">
                <a14:useLocalDpi xmlns:a14="http://schemas.microsoft.com/office/drawing/2010/main" val="0"/>
              </a:ext>
            </a:extLst>
          </a:blip>
          <a:srcRect b="15408"/>
          <a:stretch/>
        </p:blipFill>
        <p:spPr>
          <a:xfrm>
            <a:off x="5536784" y="3175399"/>
            <a:ext cx="4993616" cy="2372156"/>
          </a:xfrm>
          <a:prstGeom prst="rect">
            <a:avLst/>
          </a:prstGeom>
        </p:spPr>
      </p:pic>
      <p:pic>
        <p:nvPicPr>
          <p:cNvPr id="8" name="Graphic 7">
            <a:extLst>
              <a:ext uri="{FF2B5EF4-FFF2-40B4-BE49-F238E27FC236}">
                <a16:creationId xmlns:a16="http://schemas.microsoft.com/office/drawing/2014/main" id="{37D3AE1D-BE8F-EA9D-3367-24E2FD51367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744775" y="2976936"/>
            <a:ext cx="2769083" cy="2769083"/>
          </a:xfrm>
          <a:prstGeom prst="rect">
            <a:avLst/>
          </a:prstGeom>
        </p:spPr>
      </p:pic>
    </p:spTree>
    <p:extLst>
      <p:ext uri="{BB962C8B-B14F-4D97-AF65-F5344CB8AC3E}">
        <p14:creationId xmlns:p14="http://schemas.microsoft.com/office/powerpoint/2010/main" val="610060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F2BCD70-7D3B-641C-4497-3055965F2CAA}"/>
              </a:ext>
            </a:extLst>
          </p:cNvPr>
          <p:cNvSpPr>
            <a:spLocks noGrp="1"/>
          </p:cNvSpPr>
          <p:nvPr>
            <p:ph type="sldNum" sz="quarter" idx="10"/>
          </p:nvPr>
        </p:nvSpPr>
        <p:spPr/>
        <p:txBody>
          <a:bodyPr/>
          <a:lstStyle/>
          <a:p>
            <a:pPr marL="0" marR="0" lvl="0" indent="0" algn="r" defTabSz="457200" rtl="0" eaLnBrk="0" fontAlgn="auto" latinLnBrk="0" hangingPunct="0">
              <a:lnSpc>
                <a:spcPct val="100000"/>
              </a:lnSpc>
              <a:spcBef>
                <a:spcPct val="0"/>
              </a:spcBef>
              <a:spcAft>
                <a:spcPts val="0"/>
              </a:spcAft>
              <a:buClrTx/>
              <a:buSzTx/>
              <a:buFontTx/>
              <a:buNone/>
              <a:tabLst/>
              <a:defRPr/>
            </a:pPr>
            <a:fld id="{E400C7C8-7C88-BA41-BC02-0C39D7F04A6D}" type="slidenum">
              <a:rPr kumimoji="0" lang="en-US" sz="1400" b="1" i="0" u="none" strike="noStrike" kern="1200" cap="none" spc="0" normalizeH="0" baseline="0" noProof="0" smtClean="0">
                <a:ln>
                  <a:noFill/>
                </a:ln>
                <a:solidFill>
                  <a:srgbClr val="000000"/>
                </a:solidFill>
                <a:effectLst/>
                <a:uLnTx/>
                <a:uFillTx/>
                <a:latin typeface="Times" charset="0"/>
                <a:ea typeface="ＭＳ Ｐゴシック" charset="-128"/>
              </a:rPr>
              <a:pPr marL="0" marR="0" lvl="0" indent="0" algn="r" defTabSz="457200" rtl="0" eaLnBrk="0" fontAlgn="auto" latinLnBrk="0" hangingPunct="0">
                <a:lnSpc>
                  <a:spcPct val="100000"/>
                </a:lnSpc>
                <a:spcBef>
                  <a:spcPct val="0"/>
                </a:spcBef>
                <a:spcAft>
                  <a:spcPts val="0"/>
                </a:spcAft>
                <a:buClrTx/>
                <a:buSzTx/>
                <a:buFontTx/>
                <a:buNone/>
                <a:tabLst/>
                <a:defRPr/>
              </a:pPr>
              <a:t>18</a:t>
            </a:fld>
            <a:endParaRPr kumimoji="0" lang="en-US" sz="1400" b="1" i="0" u="none" strike="noStrike" kern="1200" cap="none" spc="0" normalizeH="0" baseline="0" noProof="0">
              <a:ln>
                <a:noFill/>
              </a:ln>
              <a:solidFill>
                <a:srgbClr val="000000"/>
              </a:solidFill>
              <a:effectLst/>
              <a:uLnTx/>
              <a:uFillTx/>
              <a:latin typeface="Times" charset="0"/>
              <a:ea typeface="ＭＳ Ｐゴシック" charset="-128"/>
            </a:endParaRPr>
          </a:p>
        </p:txBody>
      </p:sp>
      <p:sp>
        <p:nvSpPr>
          <p:cNvPr id="19" name="TextBox 18">
            <a:extLst>
              <a:ext uri="{FF2B5EF4-FFF2-40B4-BE49-F238E27FC236}">
                <a16:creationId xmlns:a16="http://schemas.microsoft.com/office/drawing/2014/main" id="{13EF96DA-D0A0-E782-1CFB-10496B90AE95}"/>
              </a:ext>
            </a:extLst>
          </p:cNvPr>
          <p:cNvSpPr txBox="1"/>
          <p:nvPr/>
        </p:nvSpPr>
        <p:spPr>
          <a:xfrm>
            <a:off x="549735" y="1223847"/>
            <a:ext cx="11017748" cy="5546198"/>
          </a:xfrm>
          <a:prstGeom prst="rect">
            <a:avLst/>
          </a:prstGeom>
          <a:noFill/>
        </p:spPr>
        <p:txBody>
          <a:bodyPr wrap="square">
            <a:spAutoFit/>
          </a:bodyPr>
          <a:lstStyle/>
          <a:p>
            <a:pPr marL="285750" lvl="0" indent="-285750" defTabSz="457200">
              <a:lnSpc>
                <a:spcPct val="150000"/>
              </a:lnSpc>
              <a:buFont typeface="Arial" panose="020B0604020202020204" pitchFamily="34" charset="0"/>
              <a:buChar char="•"/>
              <a:defRPr/>
            </a:pPr>
            <a:r>
              <a:rPr lang="en-US" sz="1400" b="0" i="0" dirty="0">
                <a:solidFill>
                  <a:srgbClr val="222222"/>
                </a:solidFill>
                <a:effectLst/>
                <a:highlight>
                  <a:srgbClr val="FFFFFF"/>
                </a:highlight>
                <a:latin typeface="Arial" panose="020B0604020202020204" pitchFamily="34" charset="0"/>
                <a:cs typeface="Arial" panose="020B0604020202020204" pitchFamily="34" charset="0"/>
              </a:rPr>
              <a:t>del Palomar, A. P., Calvo, B., &amp; </a:t>
            </a:r>
            <a:r>
              <a:rPr lang="en-US" sz="1400" b="0" i="0" dirty="0" err="1">
                <a:solidFill>
                  <a:srgbClr val="222222"/>
                </a:solidFill>
                <a:effectLst/>
                <a:highlight>
                  <a:srgbClr val="FFFFFF"/>
                </a:highlight>
                <a:latin typeface="Arial" panose="020B0604020202020204" pitchFamily="34" charset="0"/>
                <a:cs typeface="Arial" panose="020B0604020202020204" pitchFamily="34" charset="0"/>
              </a:rPr>
              <a:t>Doblare</a:t>
            </a:r>
            <a:r>
              <a:rPr lang="en-US" sz="1400" b="0" i="0" dirty="0">
                <a:solidFill>
                  <a:srgbClr val="222222"/>
                </a:solidFill>
                <a:effectLst/>
                <a:highlight>
                  <a:srgbClr val="FFFFFF"/>
                </a:highlight>
                <a:latin typeface="Arial" panose="020B0604020202020204" pitchFamily="34" charset="0"/>
                <a:cs typeface="Arial" panose="020B0604020202020204" pitchFamily="34" charset="0"/>
              </a:rPr>
              <a:t>, M. (2008). An accurate finite element model of the cervical spine under quasi-static loading. </a:t>
            </a:r>
            <a:r>
              <a:rPr lang="en-US" sz="1400" b="0" i="1" dirty="0">
                <a:solidFill>
                  <a:srgbClr val="222222"/>
                </a:solidFill>
                <a:effectLst/>
                <a:highlight>
                  <a:srgbClr val="FFFFFF"/>
                </a:highlight>
                <a:latin typeface="Arial" panose="020B0604020202020204" pitchFamily="34" charset="0"/>
                <a:cs typeface="Arial" panose="020B0604020202020204" pitchFamily="34" charset="0"/>
              </a:rPr>
              <a:t>Journal of biomechanics</a:t>
            </a:r>
            <a:r>
              <a:rPr lang="en-US" sz="1400" b="0" i="0" dirty="0">
                <a:solidFill>
                  <a:srgbClr val="222222"/>
                </a:solidFill>
                <a:effectLst/>
                <a:highlight>
                  <a:srgbClr val="FFFFFF"/>
                </a:highlight>
                <a:latin typeface="Arial" panose="020B0604020202020204" pitchFamily="34" charset="0"/>
                <a:cs typeface="Arial" panose="020B0604020202020204" pitchFamily="34" charset="0"/>
              </a:rPr>
              <a:t>, </a:t>
            </a:r>
            <a:r>
              <a:rPr lang="en-US" sz="1400" b="0" i="1" dirty="0">
                <a:solidFill>
                  <a:srgbClr val="222222"/>
                </a:solidFill>
                <a:effectLst/>
                <a:highlight>
                  <a:srgbClr val="FFFFFF"/>
                </a:highlight>
                <a:latin typeface="Arial" panose="020B0604020202020204" pitchFamily="34" charset="0"/>
                <a:cs typeface="Arial" panose="020B0604020202020204" pitchFamily="34" charset="0"/>
              </a:rPr>
              <a:t>41</a:t>
            </a:r>
            <a:r>
              <a:rPr lang="en-US" sz="1400" b="0" i="0" dirty="0">
                <a:solidFill>
                  <a:srgbClr val="222222"/>
                </a:solidFill>
                <a:effectLst/>
                <a:highlight>
                  <a:srgbClr val="FFFFFF"/>
                </a:highlight>
                <a:latin typeface="Arial" panose="020B0604020202020204" pitchFamily="34" charset="0"/>
                <a:cs typeface="Arial" panose="020B0604020202020204" pitchFamily="34" charset="0"/>
              </a:rPr>
              <a:t>(3), 523-531.</a:t>
            </a:r>
          </a:p>
          <a:p>
            <a:pPr marL="285750" lvl="0" indent="-285750" defTabSz="457200">
              <a:lnSpc>
                <a:spcPct val="150000"/>
              </a:lnSpc>
              <a:buFont typeface="Arial" panose="020B0604020202020204" pitchFamily="34" charset="0"/>
              <a:buChar char="•"/>
              <a:defRPr/>
            </a:pPr>
            <a:r>
              <a:rPr lang="en-US" sz="1400" b="0" i="0" dirty="0">
                <a:solidFill>
                  <a:srgbClr val="222222"/>
                </a:solidFill>
                <a:effectLst/>
                <a:highlight>
                  <a:srgbClr val="FFFFFF"/>
                </a:highlight>
                <a:latin typeface="Arial" panose="020B0604020202020204" pitchFamily="34" charset="0"/>
                <a:cs typeface="Arial" panose="020B0604020202020204" pitchFamily="34" charset="0"/>
              </a:rPr>
              <a:t>Ha, S. K. (2006). Finite element modeling of multi-level cervical spinal segments (C3–C6) and biomechanical analysis of an elastomer-type prosthetic disc. </a:t>
            </a:r>
            <a:r>
              <a:rPr lang="en-US" sz="1400" b="0" i="1" dirty="0">
                <a:solidFill>
                  <a:srgbClr val="222222"/>
                </a:solidFill>
                <a:effectLst/>
                <a:highlight>
                  <a:srgbClr val="FFFFFF"/>
                </a:highlight>
                <a:latin typeface="Arial" panose="020B0604020202020204" pitchFamily="34" charset="0"/>
                <a:cs typeface="Arial" panose="020B0604020202020204" pitchFamily="34" charset="0"/>
              </a:rPr>
              <a:t>Medical engineering &amp; physics</a:t>
            </a:r>
            <a:r>
              <a:rPr lang="en-US" sz="1400" b="0" i="0" dirty="0">
                <a:solidFill>
                  <a:srgbClr val="222222"/>
                </a:solidFill>
                <a:effectLst/>
                <a:highlight>
                  <a:srgbClr val="FFFFFF"/>
                </a:highlight>
                <a:latin typeface="Arial" panose="020B0604020202020204" pitchFamily="34" charset="0"/>
                <a:cs typeface="Arial" panose="020B0604020202020204" pitchFamily="34" charset="0"/>
              </a:rPr>
              <a:t>, </a:t>
            </a:r>
            <a:r>
              <a:rPr lang="en-US" sz="1400" b="0" i="1" dirty="0">
                <a:solidFill>
                  <a:srgbClr val="222222"/>
                </a:solidFill>
                <a:effectLst/>
                <a:highlight>
                  <a:srgbClr val="FFFFFF"/>
                </a:highlight>
                <a:latin typeface="Arial" panose="020B0604020202020204" pitchFamily="34" charset="0"/>
                <a:cs typeface="Arial" panose="020B0604020202020204" pitchFamily="34" charset="0"/>
              </a:rPr>
              <a:t>28</a:t>
            </a:r>
            <a:r>
              <a:rPr lang="en-US" sz="1400" b="0" i="0" dirty="0">
                <a:solidFill>
                  <a:srgbClr val="222222"/>
                </a:solidFill>
                <a:effectLst/>
                <a:highlight>
                  <a:srgbClr val="FFFFFF"/>
                </a:highlight>
                <a:latin typeface="Arial" panose="020B0604020202020204" pitchFamily="34" charset="0"/>
                <a:cs typeface="Arial" panose="020B0604020202020204" pitchFamily="34" charset="0"/>
              </a:rPr>
              <a:t>(6), 534-541.</a:t>
            </a:r>
            <a:endParaRPr lang="en-US" sz="1400" b="0" i="0" dirty="0">
              <a:solidFill>
                <a:srgbClr val="000000"/>
              </a:solidFill>
              <a:highlight>
                <a:srgbClr val="FFFFFF"/>
              </a:highlight>
              <a:latin typeface="Arial" panose="020B0604020202020204" pitchFamily="34" charset="0"/>
              <a:ea typeface="Calibri" panose="020F0502020204030204" pitchFamily="34" charset="0"/>
              <a:cs typeface="Arial" panose="020B0604020202020204" pitchFamily="34" charset="0"/>
            </a:endParaRPr>
          </a:p>
          <a:p>
            <a:pPr marL="285750" lvl="0" indent="-285750" defTabSz="457200">
              <a:lnSpc>
                <a:spcPct val="150000"/>
              </a:lnSpc>
              <a:buFont typeface="Arial" panose="020B0604020202020204" pitchFamily="34" charset="0"/>
              <a:buChar char="•"/>
              <a:defRPr/>
            </a:pPr>
            <a:r>
              <a:rPr kumimoji="0" lang="en-US" sz="1400" u="none" strike="noStrike" kern="1200" cap="none" spc="0" normalizeH="0" baseline="0" noProof="0" dirty="0">
                <a:ln>
                  <a:noFill/>
                </a:ln>
                <a:solidFill>
                  <a:srgbClr val="000000"/>
                </a:solidFill>
                <a:effectLst/>
                <a:uLnTx/>
                <a:uFillTx/>
                <a:latin typeface="Arial" panose="020B0604020202020204" pitchFamily="34" charset="0"/>
                <a:ea typeface="Calibri" panose="020F0502020204030204" pitchFamily="34" charset="0"/>
                <a:cs typeface="Arial" panose="020B0604020202020204" pitchFamily="34" charset="0"/>
              </a:rPr>
              <a:t>Chazal, J., Tanguy, A., Bourges, M., </a:t>
            </a:r>
            <a:r>
              <a:rPr kumimoji="0" lang="en-US" sz="1400" u="none" strike="noStrike" kern="1200" cap="none" spc="0" normalizeH="0" baseline="0" noProof="0" dirty="0" err="1">
                <a:ln>
                  <a:noFill/>
                </a:ln>
                <a:solidFill>
                  <a:srgbClr val="000000"/>
                </a:solidFill>
                <a:effectLst/>
                <a:uLnTx/>
                <a:uFillTx/>
                <a:latin typeface="Arial" panose="020B0604020202020204" pitchFamily="34" charset="0"/>
                <a:ea typeface="Calibri" panose="020F0502020204030204" pitchFamily="34" charset="0"/>
                <a:cs typeface="Arial" panose="020B0604020202020204" pitchFamily="34" charset="0"/>
              </a:rPr>
              <a:t>Gaurel</a:t>
            </a:r>
            <a:r>
              <a:rPr kumimoji="0" lang="en-US" sz="1400" u="none" strike="noStrike" kern="1200" cap="none" spc="0" normalizeH="0" baseline="0" noProof="0" dirty="0">
                <a:ln>
                  <a:noFill/>
                </a:ln>
                <a:solidFill>
                  <a:srgbClr val="000000"/>
                </a:solidFill>
                <a:effectLst/>
                <a:uLnTx/>
                <a:uFillTx/>
                <a:latin typeface="Arial" panose="020B0604020202020204" pitchFamily="34" charset="0"/>
                <a:ea typeface="Calibri" panose="020F0502020204030204" pitchFamily="34" charset="0"/>
                <a:cs typeface="Arial" panose="020B0604020202020204" pitchFamily="34" charset="0"/>
              </a:rPr>
              <a:t>, G., </a:t>
            </a:r>
            <a:r>
              <a:rPr kumimoji="0" lang="en-US" sz="1400" u="none" strike="noStrike" kern="1200" cap="none" spc="0" normalizeH="0" baseline="0" noProof="0" dirty="0" err="1">
                <a:ln>
                  <a:noFill/>
                </a:ln>
                <a:solidFill>
                  <a:srgbClr val="000000"/>
                </a:solidFill>
                <a:effectLst/>
                <a:uLnTx/>
                <a:uFillTx/>
                <a:latin typeface="Arial" panose="020B0604020202020204" pitchFamily="34" charset="0"/>
                <a:ea typeface="Calibri" panose="020F0502020204030204" pitchFamily="34" charset="0"/>
                <a:cs typeface="Arial" panose="020B0604020202020204" pitchFamily="34" charset="0"/>
              </a:rPr>
              <a:t>Escande</a:t>
            </a:r>
            <a:r>
              <a:rPr kumimoji="0" lang="en-US" sz="1400" u="none" strike="noStrike" kern="1200" cap="none" spc="0" normalizeH="0" baseline="0" noProof="0" dirty="0">
                <a:ln>
                  <a:noFill/>
                </a:ln>
                <a:solidFill>
                  <a:srgbClr val="000000"/>
                </a:solidFill>
                <a:effectLst/>
                <a:uLnTx/>
                <a:uFillTx/>
                <a:latin typeface="Arial" panose="020B0604020202020204" pitchFamily="34" charset="0"/>
                <a:ea typeface="Calibri" panose="020F0502020204030204" pitchFamily="34" charset="0"/>
                <a:cs typeface="Arial" panose="020B0604020202020204" pitchFamily="34" charset="0"/>
              </a:rPr>
              <a:t>, G., Guillot, M., &amp; </a:t>
            </a:r>
            <a:r>
              <a:rPr kumimoji="0" lang="en-US" sz="1400" u="none" strike="noStrike" kern="1200" cap="none" spc="0" normalizeH="0" baseline="0" noProof="0" dirty="0" err="1">
                <a:ln>
                  <a:noFill/>
                </a:ln>
                <a:solidFill>
                  <a:srgbClr val="000000"/>
                </a:solidFill>
                <a:effectLst/>
                <a:uLnTx/>
                <a:uFillTx/>
                <a:latin typeface="Arial" panose="020B0604020202020204" pitchFamily="34" charset="0"/>
                <a:ea typeface="Calibri" panose="020F0502020204030204" pitchFamily="34" charset="0"/>
                <a:cs typeface="Arial" panose="020B0604020202020204" pitchFamily="34" charset="0"/>
              </a:rPr>
              <a:t>Vanneuville</a:t>
            </a:r>
            <a:r>
              <a:rPr kumimoji="0" lang="en-US" sz="1400" u="none" strike="noStrike" kern="1200" cap="none" spc="0" normalizeH="0" baseline="0" noProof="0" dirty="0">
                <a:ln>
                  <a:noFill/>
                </a:ln>
                <a:solidFill>
                  <a:srgbClr val="000000"/>
                </a:solidFill>
                <a:effectLst/>
                <a:uLnTx/>
                <a:uFillTx/>
                <a:latin typeface="Arial" panose="020B0604020202020204" pitchFamily="34" charset="0"/>
                <a:ea typeface="Calibri" panose="020F0502020204030204" pitchFamily="34" charset="0"/>
                <a:cs typeface="Arial" panose="020B0604020202020204" pitchFamily="34" charset="0"/>
              </a:rPr>
              <a:t>, G. (1985). Biomechanical properties of spinal ligaments and a histological study of the supraspinal ligament in traction. Journal of biomechanics, 18(3), 167-176.</a:t>
            </a:r>
          </a:p>
          <a:p>
            <a:pPr marL="285750" lvl="0" indent="-285750" defTabSz="457200">
              <a:lnSpc>
                <a:spcPct val="150000"/>
              </a:lnSpc>
              <a:buFont typeface="Arial" panose="020B0604020202020204" pitchFamily="34" charset="0"/>
              <a:buChar char="•"/>
              <a:defRPr/>
            </a:pPr>
            <a:r>
              <a:rPr lang="en-US" sz="1400" b="0" i="0" dirty="0" err="1">
                <a:solidFill>
                  <a:srgbClr val="222222"/>
                </a:solidFill>
                <a:effectLst/>
                <a:highlight>
                  <a:srgbClr val="FFFFFF"/>
                </a:highlight>
                <a:latin typeface="Arial" panose="020B0604020202020204" pitchFamily="34" charset="0"/>
                <a:cs typeface="Arial" panose="020B0604020202020204" pitchFamily="34" charset="0"/>
              </a:rPr>
              <a:t>Yoganandan</a:t>
            </a:r>
            <a:r>
              <a:rPr lang="en-US" sz="1400" b="0" i="0" dirty="0">
                <a:solidFill>
                  <a:srgbClr val="222222"/>
                </a:solidFill>
                <a:effectLst/>
                <a:highlight>
                  <a:srgbClr val="FFFFFF"/>
                </a:highlight>
                <a:latin typeface="Arial" panose="020B0604020202020204" pitchFamily="34" charset="0"/>
                <a:cs typeface="Arial" panose="020B0604020202020204" pitchFamily="34" charset="0"/>
              </a:rPr>
              <a:t>, N., </a:t>
            </a:r>
            <a:r>
              <a:rPr lang="en-US" sz="1400" b="0" i="0" dirty="0" err="1">
                <a:solidFill>
                  <a:srgbClr val="222222"/>
                </a:solidFill>
                <a:effectLst/>
                <a:highlight>
                  <a:srgbClr val="FFFFFF"/>
                </a:highlight>
                <a:latin typeface="Arial" panose="020B0604020202020204" pitchFamily="34" charset="0"/>
                <a:cs typeface="Arial" panose="020B0604020202020204" pitchFamily="34" charset="0"/>
              </a:rPr>
              <a:t>Kumaresan</a:t>
            </a:r>
            <a:r>
              <a:rPr lang="en-US" sz="1400" b="0" i="0" dirty="0">
                <a:solidFill>
                  <a:srgbClr val="222222"/>
                </a:solidFill>
                <a:effectLst/>
                <a:highlight>
                  <a:srgbClr val="FFFFFF"/>
                </a:highlight>
                <a:latin typeface="Arial" panose="020B0604020202020204" pitchFamily="34" charset="0"/>
                <a:cs typeface="Arial" panose="020B0604020202020204" pitchFamily="34" charset="0"/>
              </a:rPr>
              <a:t>, S., &amp; </a:t>
            </a:r>
            <a:r>
              <a:rPr lang="en-US" sz="1400" b="0" i="0" dirty="0" err="1">
                <a:solidFill>
                  <a:srgbClr val="222222"/>
                </a:solidFill>
                <a:effectLst/>
                <a:highlight>
                  <a:srgbClr val="FFFFFF"/>
                </a:highlight>
                <a:latin typeface="Arial" panose="020B0604020202020204" pitchFamily="34" charset="0"/>
                <a:cs typeface="Arial" panose="020B0604020202020204" pitchFamily="34" charset="0"/>
              </a:rPr>
              <a:t>Pintar</a:t>
            </a:r>
            <a:r>
              <a:rPr lang="en-US" sz="1400" b="0" i="0" dirty="0">
                <a:solidFill>
                  <a:srgbClr val="222222"/>
                </a:solidFill>
                <a:effectLst/>
                <a:highlight>
                  <a:srgbClr val="FFFFFF"/>
                </a:highlight>
                <a:latin typeface="Arial" panose="020B0604020202020204" pitchFamily="34" charset="0"/>
                <a:cs typeface="Arial" panose="020B0604020202020204" pitchFamily="34" charset="0"/>
              </a:rPr>
              <a:t>, F. A. (2000). Geometric and mechanical properties of human cervical spine ligaments. </a:t>
            </a:r>
            <a:r>
              <a:rPr lang="en-US" sz="1400" b="0" i="1" dirty="0">
                <a:solidFill>
                  <a:srgbClr val="222222"/>
                </a:solidFill>
                <a:effectLst/>
                <a:highlight>
                  <a:srgbClr val="FFFFFF"/>
                </a:highlight>
                <a:latin typeface="Arial" panose="020B0604020202020204" pitchFamily="34" charset="0"/>
                <a:cs typeface="Arial" panose="020B0604020202020204" pitchFamily="34" charset="0"/>
              </a:rPr>
              <a:t>J. </a:t>
            </a:r>
            <a:r>
              <a:rPr lang="en-US" sz="1400" b="0" i="1" dirty="0" err="1">
                <a:solidFill>
                  <a:srgbClr val="222222"/>
                </a:solidFill>
                <a:effectLst/>
                <a:highlight>
                  <a:srgbClr val="FFFFFF"/>
                </a:highlight>
                <a:latin typeface="Arial" panose="020B0604020202020204" pitchFamily="34" charset="0"/>
                <a:cs typeface="Arial" panose="020B0604020202020204" pitchFamily="34" charset="0"/>
              </a:rPr>
              <a:t>Biomech</a:t>
            </a:r>
            <a:r>
              <a:rPr lang="en-US" sz="1400" b="0" i="1" dirty="0">
                <a:solidFill>
                  <a:srgbClr val="222222"/>
                </a:solidFill>
                <a:effectLst/>
                <a:highlight>
                  <a:srgbClr val="FFFFFF"/>
                </a:highlight>
                <a:latin typeface="Arial" panose="020B0604020202020204" pitchFamily="34" charset="0"/>
                <a:cs typeface="Arial" panose="020B0604020202020204" pitchFamily="34" charset="0"/>
              </a:rPr>
              <a:t>. Eng.</a:t>
            </a:r>
            <a:r>
              <a:rPr lang="en-US" sz="1400" b="0" i="0" dirty="0">
                <a:solidFill>
                  <a:srgbClr val="222222"/>
                </a:solidFill>
                <a:effectLst/>
                <a:highlight>
                  <a:srgbClr val="FFFFFF"/>
                </a:highlight>
                <a:latin typeface="Arial" panose="020B0604020202020204" pitchFamily="34" charset="0"/>
                <a:cs typeface="Arial" panose="020B0604020202020204" pitchFamily="34" charset="0"/>
              </a:rPr>
              <a:t>, </a:t>
            </a:r>
            <a:r>
              <a:rPr lang="en-US" sz="1400" b="0" i="1" dirty="0">
                <a:solidFill>
                  <a:srgbClr val="222222"/>
                </a:solidFill>
                <a:effectLst/>
                <a:highlight>
                  <a:srgbClr val="FFFFFF"/>
                </a:highlight>
                <a:latin typeface="Arial" panose="020B0604020202020204" pitchFamily="34" charset="0"/>
                <a:cs typeface="Arial" panose="020B0604020202020204" pitchFamily="34" charset="0"/>
              </a:rPr>
              <a:t>122</a:t>
            </a:r>
            <a:r>
              <a:rPr lang="en-US" sz="1400" b="0" i="0" dirty="0">
                <a:solidFill>
                  <a:srgbClr val="222222"/>
                </a:solidFill>
                <a:effectLst/>
                <a:highlight>
                  <a:srgbClr val="FFFFFF"/>
                </a:highlight>
                <a:latin typeface="Arial" panose="020B0604020202020204" pitchFamily="34" charset="0"/>
                <a:cs typeface="Arial" panose="020B0604020202020204" pitchFamily="34" charset="0"/>
              </a:rPr>
              <a:t>(6), 623-629.</a:t>
            </a:r>
          </a:p>
          <a:p>
            <a:pPr marL="285750" lvl="0" indent="-285750" defTabSz="457200">
              <a:lnSpc>
                <a:spcPct val="150000"/>
              </a:lnSpc>
              <a:buFont typeface="Arial" panose="020B0604020202020204" pitchFamily="34" charset="0"/>
              <a:buChar char="•"/>
              <a:defRPr/>
            </a:pPr>
            <a:r>
              <a:rPr lang="en-US" sz="1400" b="0" i="0" dirty="0">
                <a:solidFill>
                  <a:srgbClr val="222222"/>
                </a:solidFill>
                <a:effectLst/>
                <a:highlight>
                  <a:srgbClr val="FFFFFF"/>
                </a:highlight>
                <a:latin typeface="Arial" panose="020B0604020202020204" pitchFamily="34" charset="0"/>
                <a:cs typeface="Arial" panose="020B0604020202020204" pitchFamily="34" charset="0"/>
              </a:rPr>
              <a:t>Panzer, M. B., &amp; Cronin, D. S. (2009). C4–C5 segment finite element model development, validation, and load-sharing investigation. </a:t>
            </a:r>
            <a:r>
              <a:rPr lang="en-US" sz="1400" b="0" i="1" dirty="0">
                <a:solidFill>
                  <a:srgbClr val="222222"/>
                </a:solidFill>
                <a:effectLst/>
                <a:highlight>
                  <a:srgbClr val="FFFFFF"/>
                </a:highlight>
                <a:latin typeface="Arial" panose="020B0604020202020204" pitchFamily="34" charset="0"/>
                <a:cs typeface="Arial" panose="020B0604020202020204" pitchFamily="34" charset="0"/>
              </a:rPr>
              <a:t>Journal of biomechanics</a:t>
            </a:r>
            <a:r>
              <a:rPr lang="en-US" sz="1400" b="0" i="0" dirty="0">
                <a:solidFill>
                  <a:srgbClr val="222222"/>
                </a:solidFill>
                <a:effectLst/>
                <a:highlight>
                  <a:srgbClr val="FFFFFF"/>
                </a:highlight>
                <a:latin typeface="Arial" panose="020B0604020202020204" pitchFamily="34" charset="0"/>
                <a:cs typeface="Arial" panose="020B0604020202020204" pitchFamily="34" charset="0"/>
              </a:rPr>
              <a:t>, </a:t>
            </a:r>
            <a:r>
              <a:rPr lang="en-US" sz="1400" b="0" i="1" dirty="0">
                <a:solidFill>
                  <a:srgbClr val="222222"/>
                </a:solidFill>
                <a:effectLst/>
                <a:highlight>
                  <a:srgbClr val="FFFFFF"/>
                </a:highlight>
                <a:latin typeface="Arial" panose="020B0604020202020204" pitchFamily="34" charset="0"/>
                <a:cs typeface="Arial" panose="020B0604020202020204" pitchFamily="34" charset="0"/>
              </a:rPr>
              <a:t>42</a:t>
            </a:r>
            <a:r>
              <a:rPr lang="en-US" sz="1400" b="0" i="0" dirty="0">
                <a:solidFill>
                  <a:srgbClr val="222222"/>
                </a:solidFill>
                <a:effectLst/>
                <a:highlight>
                  <a:srgbClr val="FFFFFF"/>
                </a:highlight>
                <a:latin typeface="Arial" panose="020B0604020202020204" pitchFamily="34" charset="0"/>
                <a:cs typeface="Arial" panose="020B0604020202020204" pitchFamily="34" charset="0"/>
              </a:rPr>
              <a:t>(4), 480-490.</a:t>
            </a:r>
          </a:p>
          <a:p>
            <a:pPr marL="285750" lvl="0" indent="-285750" defTabSz="457200">
              <a:lnSpc>
                <a:spcPct val="150000"/>
              </a:lnSpc>
              <a:buFont typeface="Arial" panose="020B0604020202020204" pitchFamily="34" charset="0"/>
              <a:buChar char="•"/>
              <a:defRPr/>
            </a:pPr>
            <a:r>
              <a:rPr lang="en-US" sz="1400" b="0" i="0" dirty="0" err="1">
                <a:solidFill>
                  <a:srgbClr val="222222"/>
                </a:solidFill>
                <a:effectLst/>
                <a:highlight>
                  <a:srgbClr val="FFFFFF"/>
                </a:highlight>
                <a:latin typeface="Arial" panose="020B0604020202020204" pitchFamily="34" charset="0"/>
                <a:cs typeface="Arial" panose="020B0604020202020204" pitchFamily="34" charset="0"/>
              </a:rPr>
              <a:t>Mengoni</a:t>
            </a:r>
            <a:r>
              <a:rPr lang="en-US" sz="1400" b="0" i="0" dirty="0">
                <a:solidFill>
                  <a:srgbClr val="222222"/>
                </a:solidFill>
                <a:effectLst/>
                <a:highlight>
                  <a:srgbClr val="FFFFFF"/>
                </a:highlight>
                <a:latin typeface="Arial" panose="020B0604020202020204" pitchFamily="34" charset="0"/>
                <a:cs typeface="Arial" panose="020B0604020202020204" pitchFamily="34" charset="0"/>
              </a:rPr>
              <a:t>, M. (2021). Biomechanical modelling of the facet joints: a review of methods and validation processes in finite element analysis. </a:t>
            </a:r>
            <a:r>
              <a:rPr lang="en-US" sz="1400" b="0" i="1" dirty="0">
                <a:solidFill>
                  <a:srgbClr val="222222"/>
                </a:solidFill>
                <a:effectLst/>
                <a:highlight>
                  <a:srgbClr val="FFFFFF"/>
                </a:highlight>
                <a:latin typeface="Arial" panose="020B0604020202020204" pitchFamily="34" charset="0"/>
                <a:cs typeface="Arial" panose="020B0604020202020204" pitchFamily="34" charset="0"/>
              </a:rPr>
              <a:t>Biomechanics and Modeling in Mechanobiology</a:t>
            </a:r>
            <a:r>
              <a:rPr lang="en-US" sz="1400" b="0" i="0" dirty="0">
                <a:solidFill>
                  <a:srgbClr val="222222"/>
                </a:solidFill>
                <a:effectLst/>
                <a:highlight>
                  <a:srgbClr val="FFFFFF"/>
                </a:highlight>
                <a:latin typeface="Arial" panose="020B0604020202020204" pitchFamily="34" charset="0"/>
                <a:cs typeface="Arial" panose="020B0604020202020204" pitchFamily="34" charset="0"/>
              </a:rPr>
              <a:t>, </a:t>
            </a:r>
            <a:r>
              <a:rPr lang="en-US" sz="1400" b="0" i="1" dirty="0">
                <a:solidFill>
                  <a:srgbClr val="222222"/>
                </a:solidFill>
                <a:effectLst/>
                <a:highlight>
                  <a:srgbClr val="FFFFFF"/>
                </a:highlight>
                <a:latin typeface="Arial" panose="020B0604020202020204" pitchFamily="34" charset="0"/>
                <a:cs typeface="Arial" panose="020B0604020202020204" pitchFamily="34" charset="0"/>
              </a:rPr>
              <a:t>20</a:t>
            </a:r>
            <a:r>
              <a:rPr lang="en-US" sz="1400" b="0" i="0" dirty="0">
                <a:solidFill>
                  <a:srgbClr val="222222"/>
                </a:solidFill>
                <a:effectLst/>
                <a:highlight>
                  <a:srgbClr val="FFFFFF"/>
                </a:highlight>
                <a:latin typeface="Arial" panose="020B0604020202020204" pitchFamily="34" charset="0"/>
                <a:cs typeface="Arial" panose="020B0604020202020204" pitchFamily="34" charset="0"/>
              </a:rPr>
              <a:t>(2), 389-401.</a:t>
            </a:r>
          </a:p>
          <a:p>
            <a:pPr marL="285750" lvl="0" indent="-285750" defTabSz="457200">
              <a:lnSpc>
                <a:spcPct val="150000"/>
              </a:lnSpc>
              <a:buFont typeface="Arial" panose="020B0604020202020204" pitchFamily="34" charset="0"/>
              <a:buChar char="•"/>
              <a:defRPr/>
            </a:pPr>
            <a:r>
              <a:rPr lang="en-US" sz="1400" b="0" i="0" dirty="0" err="1">
                <a:solidFill>
                  <a:srgbClr val="222222"/>
                </a:solidFill>
                <a:effectLst/>
                <a:highlight>
                  <a:srgbClr val="FFFFFF"/>
                </a:highlight>
                <a:latin typeface="Arial" panose="020B0604020202020204" pitchFamily="34" charset="0"/>
                <a:cs typeface="Arial" panose="020B0604020202020204" pitchFamily="34" charset="0"/>
              </a:rPr>
              <a:t>Pooni</a:t>
            </a:r>
            <a:r>
              <a:rPr lang="en-US" sz="1400" b="0" i="0" dirty="0">
                <a:solidFill>
                  <a:srgbClr val="222222"/>
                </a:solidFill>
                <a:effectLst/>
                <a:highlight>
                  <a:srgbClr val="FFFFFF"/>
                </a:highlight>
                <a:latin typeface="Arial" panose="020B0604020202020204" pitchFamily="34" charset="0"/>
                <a:cs typeface="Arial" panose="020B0604020202020204" pitchFamily="34" charset="0"/>
              </a:rPr>
              <a:t>, J. S., </a:t>
            </a:r>
            <a:r>
              <a:rPr lang="en-US" sz="1400" b="0" i="0" dirty="0" err="1">
                <a:solidFill>
                  <a:srgbClr val="222222"/>
                </a:solidFill>
                <a:effectLst/>
                <a:highlight>
                  <a:srgbClr val="FFFFFF"/>
                </a:highlight>
                <a:latin typeface="Arial" panose="020B0604020202020204" pitchFamily="34" charset="0"/>
                <a:cs typeface="Arial" panose="020B0604020202020204" pitchFamily="34" charset="0"/>
              </a:rPr>
              <a:t>Hukins</a:t>
            </a:r>
            <a:r>
              <a:rPr lang="en-US" sz="1400" b="0" i="0" dirty="0">
                <a:solidFill>
                  <a:srgbClr val="222222"/>
                </a:solidFill>
                <a:effectLst/>
                <a:highlight>
                  <a:srgbClr val="FFFFFF"/>
                </a:highlight>
                <a:latin typeface="Arial" panose="020B0604020202020204" pitchFamily="34" charset="0"/>
                <a:cs typeface="Arial" panose="020B0604020202020204" pitchFamily="34" charset="0"/>
              </a:rPr>
              <a:t>, D. W., Harris, P. F., Hilton, R. C., &amp; Davies, K. E. (1986). Comparison of the structure of human intervertebral discs in the cervical, thoracic and lumbar regions of the spine. </a:t>
            </a:r>
            <a:r>
              <a:rPr lang="en-US" sz="1400" b="0" i="1" dirty="0">
                <a:solidFill>
                  <a:srgbClr val="222222"/>
                </a:solidFill>
                <a:effectLst/>
                <a:highlight>
                  <a:srgbClr val="FFFFFF"/>
                </a:highlight>
                <a:latin typeface="Arial" panose="020B0604020202020204" pitchFamily="34" charset="0"/>
                <a:cs typeface="Arial" panose="020B0604020202020204" pitchFamily="34" charset="0"/>
              </a:rPr>
              <a:t>Surgical and radiologic anatomy: SRA</a:t>
            </a:r>
            <a:r>
              <a:rPr lang="en-US" sz="1400" b="0" i="0" dirty="0">
                <a:solidFill>
                  <a:srgbClr val="222222"/>
                </a:solidFill>
                <a:effectLst/>
                <a:highlight>
                  <a:srgbClr val="FFFFFF"/>
                </a:highlight>
                <a:latin typeface="Arial" panose="020B0604020202020204" pitchFamily="34" charset="0"/>
                <a:cs typeface="Arial" panose="020B0604020202020204" pitchFamily="34" charset="0"/>
              </a:rPr>
              <a:t>, </a:t>
            </a:r>
            <a:r>
              <a:rPr lang="en-US" sz="1400" b="0" i="1" dirty="0">
                <a:solidFill>
                  <a:srgbClr val="222222"/>
                </a:solidFill>
                <a:effectLst/>
                <a:highlight>
                  <a:srgbClr val="FFFFFF"/>
                </a:highlight>
                <a:latin typeface="Arial" panose="020B0604020202020204" pitchFamily="34" charset="0"/>
                <a:cs typeface="Arial" panose="020B0604020202020204" pitchFamily="34" charset="0"/>
              </a:rPr>
              <a:t>8</a:t>
            </a:r>
            <a:r>
              <a:rPr lang="en-US" sz="1400" b="0" i="0" dirty="0">
                <a:solidFill>
                  <a:srgbClr val="222222"/>
                </a:solidFill>
                <a:effectLst/>
                <a:highlight>
                  <a:srgbClr val="FFFFFF"/>
                </a:highlight>
                <a:latin typeface="Arial" panose="020B0604020202020204" pitchFamily="34" charset="0"/>
                <a:cs typeface="Arial" panose="020B0604020202020204" pitchFamily="34" charset="0"/>
              </a:rPr>
              <a:t>(3), 175-182.</a:t>
            </a:r>
          </a:p>
          <a:p>
            <a:pPr marL="285750" indent="-285750" defTabSz="457200">
              <a:lnSpc>
                <a:spcPct val="150000"/>
              </a:lnSpc>
              <a:buFont typeface="Arial" panose="020B0604020202020204" pitchFamily="34" charset="0"/>
              <a:buChar char="•"/>
              <a:defRPr/>
            </a:pPr>
            <a:r>
              <a:rPr lang="en-US" sz="1400" b="0" i="0" dirty="0" err="1">
                <a:solidFill>
                  <a:srgbClr val="222222"/>
                </a:solidFill>
                <a:effectLst/>
                <a:highlight>
                  <a:srgbClr val="FFFFFF"/>
                </a:highlight>
                <a:latin typeface="Arial" panose="020B0604020202020204" pitchFamily="34" charset="0"/>
              </a:rPr>
              <a:t>Iatridis</a:t>
            </a:r>
            <a:r>
              <a:rPr lang="en-US" sz="1400" b="0" i="0" dirty="0">
                <a:solidFill>
                  <a:srgbClr val="222222"/>
                </a:solidFill>
                <a:effectLst/>
                <a:highlight>
                  <a:srgbClr val="FFFFFF"/>
                </a:highlight>
                <a:latin typeface="Arial" panose="020B0604020202020204" pitchFamily="34" charset="0"/>
              </a:rPr>
              <a:t>, J. C., </a:t>
            </a:r>
            <a:r>
              <a:rPr lang="en-US" sz="1400" b="0" i="0" dirty="0" err="1">
                <a:solidFill>
                  <a:srgbClr val="222222"/>
                </a:solidFill>
                <a:effectLst/>
                <a:highlight>
                  <a:srgbClr val="FFFFFF"/>
                </a:highlight>
                <a:latin typeface="Arial" panose="020B0604020202020204" pitchFamily="34" charset="0"/>
              </a:rPr>
              <a:t>Setton</a:t>
            </a:r>
            <a:r>
              <a:rPr lang="en-US" sz="1400" b="0" i="0" dirty="0">
                <a:solidFill>
                  <a:srgbClr val="222222"/>
                </a:solidFill>
                <a:effectLst/>
                <a:highlight>
                  <a:srgbClr val="FFFFFF"/>
                </a:highlight>
                <a:latin typeface="Arial" panose="020B0604020202020204" pitchFamily="34" charset="0"/>
              </a:rPr>
              <a:t>, L. A., </a:t>
            </a:r>
            <a:r>
              <a:rPr lang="en-US" sz="1400" b="0" i="0" dirty="0" err="1">
                <a:solidFill>
                  <a:srgbClr val="222222"/>
                </a:solidFill>
                <a:effectLst/>
                <a:highlight>
                  <a:srgbClr val="FFFFFF"/>
                </a:highlight>
                <a:latin typeface="Arial" panose="020B0604020202020204" pitchFamily="34" charset="0"/>
              </a:rPr>
              <a:t>Weidenbaum</a:t>
            </a:r>
            <a:r>
              <a:rPr lang="en-US" sz="1400" b="0" i="0" dirty="0">
                <a:solidFill>
                  <a:srgbClr val="222222"/>
                </a:solidFill>
                <a:effectLst/>
                <a:highlight>
                  <a:srgbClr val="FFFFFF"/>
                </a:highlight>
                <a:latin typeface="Arial" panose="020B0604020202020204" pitchFamily="34" charset="0"/>
              </a:rPr>
              <a:t>, M., &amp; Mow, V. C. (1997). The viscoelastic behavior of the non-degenerate human lumbar nucleus pulposus in shear. </a:t>
            </a:r>
            <a:r>
              <a:rPr lang="en-US" sz="1400" b="0" i="1" dirty="0">
                <a:solidFill>
                  <a:srgbClr val="222222"/>
                </a:solidFill>
                <a:effectLst/>
                <a:highlight>
                  <a:srgbClr val="FFFFFF"/>
                </a:highlight>
                <a:latin typeface="Arial" panose="020B0604020202020204" pitchFamily="34" charset="0"/>
              </a:rPr>
              <a:t>Journal of biomechanics</a:t>
            </a:r>
            <a:r>
              <a:rPr lang="en-US" sz="1400" b="0" i="0" dirty="0">
                <a:solidFill>
                  <a:srgbClr val="222222"/>
                </a:solidFill>
                <a:effectLst/>
                <a:highlight>
                  <a:srgbClr val="FFFFFF"/>
                </a:highlight>
                <a:latin typeface="Arial" panose="020B0604020202020204" pitchFamily="34" charset="0"/>
              </a:rPr>
              <a:t>, </a:t>
            </a:r>
            <a:r>
              <a:rPr lang="en-US" sz="1400" b="0" i="1" dirty="0">
                <a:solidFill>
                  <a:srgbClr val="222222"/>
                </a:solidFill>
                <a:effectLst/>
                <a:highlight>
                  <a:srgbClr val="FFFFFF"/>
                </a:highlight>
                <a:latin typeface="Arial" panose="020B0604020202020204" pitchFamily="34" charset="0"/>
              </a:rPr>
              <a:t>30</a:t>
            </a:r>
            <a:r>
              <a:rPr lang="en-US" sz="1400" b="0" i="0" dirty="0">
                <a:solidFill>
                  <a:srgbClr val="222222"/>
                </a:solidFill>
                <a:effectLst/>
                <a:highlight>
                  <a:srgbClr val="FFFFFF"/>
                </a:highlight>
                <a:latin typeface="Arial" panose="020B0604020202020204" pitchFamily="34" charset="0"/>
              </a:rPr>
              <a:t>(10), 1005-1013.</a:t>
            </a:r>
          </a:p>
          <a:p>
            <a:pPr marL="285750" lvl="0" indent="-285750" defTabSz="457200">
              <a:lnSpc>
                <a:spcPct val="150000"/>
              </a:lnSpc>
              <a:buFont typeface="Arial" panose="020B0604020202020204" pitchFamily="34" charset="0"/>
              <a:buChar char="•"/>
              <a:defRPr/>
            </a:pPr>
            <a:endParaRPr kumimoji="0" lang="en-US" sz="1400" u="none" strike="noStrike" kern="1200" cap="none" spc="0" normalizeH="0" baseline="0" noProof="0" dirty="0">
              <a:ln>
                <a:noFill/>
              </a:ln>
              <a:solidFill>
                <a:srgbClr val="000000"/>
              </a:solidFill>
              <a:effectLst/>
              <a:uLnTx/>
              <a:uFillTx/>
              <a:latin typeface="Arial" panose="020B0604020202020204" pitchFamily="34" charset="0"/>
              <a:ea typeface="Calibri" panose="020F0502020204030204" pitchFamily="34" charset="0"/>
              <a:cs typeface="Arial" panose="020B0604020202020204" pitchFamily="34" charset="0"/>
            </a:endParaRPr>
          </a:p>
        </p:txBody>
      </p:sp>
      <p:sp>
        <p:nvSpPr>
          <p:cNvPr id="23" name="Title 1">
            <a:extLst>
              <a:ext uri="{FF2B5EF4-FFF2-40B4-BE49-F238E27FC236}">
                <a16:creationId xmlns:a16="http://schemas.microsoft.com/office/drawing/2014/main" id="{D000896D-2B98-7B6E-9918-8753F71CCA19}"/>
              </a:ext>
            </a:extLst>
          </p:cNvPr>
          <p:cNvSpPr txBox="1">
            <a:spLocks/>
          </p:cNvSpPr>
          <p:nvPr/>
        </p:nvSpPr>
        <p:spPr bwMode="auto">
          <a:xfrm>
            <a:off x="554958" y="515350"/>
            <a:ext cx="8230823" cy="762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3600" b="1">
                <a:solidFill>
                  <a:schemeClr val="tx2"/>
                </a:solidFill>
                <a:latin typeface="Calibri"/>
                <a:ea typeface="ＭＳ Ｐゴシック" pitchFamily="-105" charset="-128"/>
                <a:cs typeface="Calibri"/>
              </a:defRPr>
            </a:lvl1pPr>
            <a:lvl2pPr algn="l" rtl="0" eaLnBrk="1" fontAlgn="base" hangingPunct="1">
              <a:spcBef>
                <a:spcPct val="0"/>
              </a:spcBef>
              <a:spcAft>
                <a:spcPct val="0"/>
              </a:spcAft>
              <a:defRPr sz="3600" b="1">
                <a:solidFill>
                  <a:schemeClr val="tx2"/>
                </a:solidFill>
                <a:latin typeface="Calibri" pitchFamily="32" charset="0"/>
                <a:ea typeface="ＭＳ Ｐゴシック" pitchFamily="-105" charset="-128"/>
                <a:cs typeface="ＭＳ Ｐゴシック" pitchFamily="-105" charset="-128"/>
              </a:defRPr>
            </a:lvl2pPr>
            <a:lvl3pPr algn="l" rtl="0" eaLnBrk="1" fontAlgn="base" hangingPunct="1">
              <a:spcBef>
                <a:spcPct val="0"/>
              </a:spcBef>
              <a:spcAft>
                <a:spcPct val="0"/>
              </a:spcAft>
              <a:defRPr sz="3600" b="1">
                <a:solidFill>
                  <a:schemeClr val="tx2"/>
                </a:solidFill>
                <a:latin typeface="Calibri" pitchFamily="32" charset="0"/>
                <a:ea typeface="ＭＳ Ｐゴシック" pitchFamily="-105" charset="-128"/>
                <a:cs typeface="ＭＳ Ｐゴシック" pitchFamily="-105" charset="-128"/>
              </a:defRPr>
            </a:lvl3pPr>
            <a:lvl4pPr algn="l" rtl="0" eaLnBrk="1" fontAlgn="base" hangingPunct="1">
              <a:spcBef>
                <a:spcPct val="0"/>
              </a:spcBef>
              <a:spcAft>
                <a:spcPct val="0"/>
              </a:spcAft>
              <a:defRPr sz="3600" b="1">
                <a:solidFill>
                  <a:schemeClr val="tx2"/>
                </a:solidFill>
                <a:latin typeface="Calibri" pitchFamily="32" charset="0"/>
                <a:ea typeface="ＭＳ Ｐゴシック" pitchFamily="-105" charset="-128"/>
                <a:cs typeface="ＭＳ Ｐゴシック" pitchFamily="-105" charset="-128"/>
              </a:defRPr>
            </a:lvl4pPr>
            <a:lvl5pPr algn="l" rtl="0" eaLnBrk="1" fontAlgn="base" hangingPunct="1">
              <a:spcBef>
                <a:spcPct val="0"/>
              </a:spcBef>
              <a:spcAft>
                <a:spcPct val="0"/>
              </a:spcAft>
              <a:defRPr sz="3600" b="1">
                <a:solidFill>
                  <a:schemeClr val="tx2"/>
                </a:solidFill>
                <a:latin typeface="Calibri" pitchFamily="32" charset="0"/>
                <a:ea typeface="ＭＳ Ｐゴシック" pitchFamily="-105" charset="-128"/>
                <a:cs typeface="ＭＳ Ｐゴシック" pitchFamily="-105" charset="-128"/>
              </a:defRPr>
            </a:lvl5pPr>
            <a:lvl6pPr marL="457200" algn="l" rtl="0" eaLnBrk="1" fontAlgn="base" hangingPunct="1">
              <a:spcBef>
                <a:spcPct val="0"/>
              </a:spcBef>
              <a:spcAft>
                <a:spcPct val="0"/>
              </a:spcAft>
              <a:defRPr sz="3600" b="1">
                <a:solidFill>
                  <a:schemeClr val="tx2"/>
                </a:solidFill>
                <a:latin typeface="Corbel" charset="0"/>
              </a:defRPr>
            </a:lvl6pPr>
            <a:lvl7pPr marL="914400" algn="l" rtl="0" eaLnBrk="1" fontAlgn="base" hangingPunct="1">
              <a:spcBef>
                <a:spcPct val="0"/>
              </a:spcBef>
              <a:spcAft>
                <a:spcPct val="0"/>
              </a:spcAft>
              <a:defRPr sz="3600" b="1">
                <a:solidFill>
                  <a:schemeClr val="tx2"/>
                </a:solidFill>
                <a:latin typeface="Corbel" charset="0"/>
              </a:defRPr>
            </a:lvl7pPr>
            <a:lvl8pPr marL="1371600" algn="l" rtl="0" eaLnBrk="1" fontAlgn="base" hangingPunct="1">
              <a:spcBef>
                <a:spcPct val="0"/>
              </a:spcBef>
              <a:spcAft>
                <a:spcPct val="0"/>
              </a:spcAft>
              <a:defRPr sz="3600" b="1">
                <a:solidFill>
                  <a:schemeClr val="tx2"/>
                </a:solidFill>
                <a:latin typeface="Corbel" charset="0"/>
              </a:defRPr>
            </a:lvl8pPr>
            <a:lvl9pPr marL="1828800" algn="l" rtl="0" eaLnBrk="1" fontAlgn="base" hangingPunct="1">
              <a:spcBef>
                <a:spcPct val="0"/>
              </a:spcBef>
              <a:spcAft>
                <a:spcPct val="0"/>
              </a:spcAft>
              <a:defRPr sz="3600" b="1">
                <a:solidFill>
                  <a:schemeClr val="tx2"/>
                </a:solidFill>
                <a:latin typeface="Corbel" charset="0"/>
              </a:defRPr>
            </a:lvl9pPr>
          </a:lstStyle>
          <a:p>
            <a:r>
              <a:rPr lang="en-US" altLang="zh-CN" dirty="0">
                <a:latin typeface="Times New Roman" panose="02020603050405020304" pitchFamily="18" charset="0"/>
                <a:ea typeface="Calibri" panose="020F0502020204030204" pitchFamily="34" charset="0"/>
                <a:cs typeface="Times New Roman" panose="02020603050405020304" pitchFamily="18" charset="0"/>
              </a:rPr>
              <a:t>References</a:t>
            </a:r>
            <a:endParaRPr lang="en-US" dirty="0">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8046411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538AFE-FF50-FD34-674B-A37EA7D7EBF2}"/>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Background &amp; Motivation</a:t>
            </a:r>
          </a:p>
        </p:txBody>
      </p:sp>
      <p:sp>
        <p:nvSpPr>
          <p:cNvPr id="16" name="TextBox 15">
            <a:extLst>
              <a:ext uri="{FF2B5EF4-FFF2-40B4-BE49-F238E27FC236}">
                <a16:creationId xmlns:a16="http://schemas.microsoft.com/office/drawing/2014/main" id="{1908FE85-6DE3-BAD4-A06B-ADAA19FCAF0E}"/>
              </a:ext>
            </a:extLst>
          </p:cNvPr>
          <p:cNvSpPr txBox="1"/>
          <p:nvPr/>
        </p:nvSpPr>
        <p:spPr>
          <a:xfrm>
            <a:off x="480592" y="1850970"/>
            <a:ext cx="5962717" cy="3785652"/>
          </a:xfrm>
          <a:prstGeom prst="rect">
            <a:avLst/>
          </a:prstGeom>
          <a:noFill/>
        </p:spPr>
        <p:txBody>
          <a:bodyPr wrap="square">
            <a:spAutoFit/>
          </a:bodyPr>
          <a:lstStyle/>
          <a:p>
            <a:pPr marL="342900" indent="-342900">
              <a:buFont typeface="Arial" panose="020B0604020202020204" pitchFamily="34" charset="0"/>
              <a:buChar char="•"/>
            </a:pPr>
            <a:r>
              <a:rPr lang="en-US" altLang="zh-CN" sz="2000" kern="50" dirty="0">
                <a:latin typeface="Times New Roman" panose="02020603050405020304" pitchFamily="18" charset="0"/>
                <a:ea typeface="JXKMFK+NimbusRomNo9L-Regu"/>
              </a:rPr>
              <a:t>~</a:t>
            </a:r>
            <a:r>
              <a:rPr lang="en-US" altLang="zh-CN" sz="2000" kern="50" dirty="0">
                <a:solidFill>
                  <a:srgbClr val="FF0000"/>
                </a:solidFill>
                <a:latin typeface="Times New Roman" panose="02020603050405020304" pitchFamily="18" charset="0"/>
                <a:ea typeface="JXKMFK+NimbusRomNo9L-Regu"/>
              </a:rPr>
              <a:t>150,000 arthrodesis surgeries</a:t>
            </a:r>
            <a:r>
              <a:rPr lang="en-US" altLang="zh-CN" sz="2000" kern="50" dirty="0">
                <a:latin typeface="Times New Roman" panose="02020603050405020304" pitchFamily="18" charset="0"/>
                <a:ea typeface="JXKMFK+NimbusRomNo9L-Regu"/>
              </a:rPr>
              <a:t> in 2020 – </a:t>
            </a:r>
            <a:r>
              <a:rPr lang="en-US" altLang="zh-CN" sz="2000" kern="50" dirty="0">
                <a:solidFill>
                  <a:srgbClr val="FF0000"/>
                </a:solidFill>
                <a:latin typeface="Times New Roman" panose="02020603050405020304" pitchFamily="18" charset="0"/>
                <a:ea typeface="JXKMFK+NimbusRomNo9L-Regu"/>
              </a:rPr>
              <a:t>25% are expected to require a 2</a:t>
            </a:r>
            <a:r>
              <a:rPr lang="en-US" altLang="zh-CN" sz="2000" kern="50" baseline="30000" dirty="0">
                <a:solidFill>
                  <a:srgbClr val="FF0000"/>
                </a:solidFill>
                <a:latin typeface="Times New Roman" panose="02020603050405020304" pitchFamily="18" charset="0"/>
                <a:ea typeface="JXKMFK+NimbusRomNo9L-Regu"/>
              </a:rPr>
              <a:t>nd</a:t>
            </a:r>
            <a:r>
              <a:rPr lang="en-US" altLang="zh-CN" sz="2000" kern="50" dirty="0">
                <a:solidFill>
                  <a:srgbClr val="FF0000"/>
                </a:solidFill>
                <a:latin typeface="Times New Roman" panose="02020603050405020304" pitchFamily="18" charset="0"/>
                <a:ea typeface="JXKMFK+NimbusRomNo9L-Regu"/>
              </a:rPr>
              <a:t> surgery</a:t>
            </a:r>
            <a:r>
              <a:rPr lang="en-US" altLang="zh-CN" sz="2000" kern="50" dirty="0">
                <a:latin typeface="Times New Roman" panose="02020603050405020304" pitchFamily="18" charset="0"/>
                <a:ea typeface="JXKMFK+NimbusRomNo9L-Regu"/>
              </a:rPr>
              <a:t> due to adjacent segment disease (ASD). </a:t>
            </a:r>
          </a:p>
          <a:p>
            <a:pPr marL="342900" indent="-342900">
              <a:buFont typeface="Arial" panose="020B0604020202020204" pitchFamily="34" charset="0"/>
              <a:buChar char="•"/>
            </a:pPr>
            <a:r>
              <a:rPr lang="en-US" altLang="zh-CN" sz="2000" kern="50" dirty="0">
                <a:latin typeface="Times New Roman" panose="02020603050405020304" pitchFamily="18" charset="0"/>
                <a:ea typeface="JXKMFK+NimbusRomNo9L-Regu"/>
              </a:rPr>
              <a:t>There is debate whether ASD is </a:t>
            </a:r>
            <a:r>
              <a:rPr lang="en-US" altLang="zh-CN" sz="2000" kern="50" dirty="0">
                <a:solidFill>
                  <a:srgbClr val="FF0000"/>
                </a:solidFill>
                <a:latin typeface="Times New Roman" panose="02020603050405020304" pitchFamily="18" charset="0"/>
                <a:ea typeface="JXKMFK+NimbusRomNo9L-Regu"/>
              </a:rPr>
              <a:t>caused by excessive motion and disc loading</a:t>
            </a:r>
            <a:r>
              <a:rPr lang="en-US" altLang="zh-CN" sz="2000" kern="50" dirty="0">
                <a:latin typeface="Times New Roman" panose="02020603050405020304" pitchFamily="18" charset="0"/>
                <a:ea typeface="JXKMFK+NimbusRomNo9L-Regu"/>
              </a:rPr>
              <a:t> or other patient-specific factors.</a:t>
            </a:r>
          </a:p>
          <a:p>
            <a:endParaRPr lang="en-US" altLang="zh-CN" sz="2000" kern="50" dirty="0">
              <a:latin typeface="Times New Roman" panose="02020603050405020304" pitchFamily="18" charset="0"/>
              <a:ea typeface="JXKMFK+NimbusRomNo9L-Regu"/>
            </a:endParaRPr>
          </a:p>
          <a:p>
            <a:pPr marL="342900" indent="-342900">
              <a:buFont typeface="Arial" panose="020B0604020202020204" pitchFamily="34" charset="0"/>
              <a:buChar char="•"/>
            </a:pPr>
            <a:r>
              <a:rPr lang="en-US" sz="2000" kern="50" dirty="0">
                <a:latin typeface="Times New Roman" panose="02020603050405020304" pitchFamily="18" charset="0"/>
                <a:ea typeface="JXKMFK+NimbusRomNo9L-Regu"/>
              </a:rPr>
              <a:t>A </a:t>
            </a:r>
            <a:r>
              <a:rPr lang="en-US" sz="2000" kern="50" dirty="0">
                <a:solidFill>
                  <a:srgbClr val="FF0000"/>
                </a:solidFill>
                <a:latin typeface="Times New Roman" panose="02020603050405020304" pitchFamily="18" charset="0"/>
                <a:ea typeface="JXKMFK+NimbusRomNo9L-Regu"/>
              </a:rPr>
              <a:t>subject-specific computational spine model </a:t>
            </a:r>
            <a:r>
              <a:rPr lang="en-US" sz="2000" kern="50" dirty="0">
                <a:latin typeface="Times New Roman" panose="02020603050405020304" pitchFamily="18" charset="0"/>
                <a:ea typeface="JXKMFK+NimbusRomNo9L-Regu"/>
              </a:rPr>
              <a:t>could help evaluate intervertebral disc degeneration</a:t>
            </a:r>
            <a:r>
              <a:rPr lang="en-US" sz="2000" kern="50" dirty="0">
                <a:solidFill>
                  <a:srgbClr val="00000A"/>
                </a:solidFill>
                <a:latin typeface="Times New Roman" panose="02020603050405020304" pitchFamily="18" charset="0"/>
                <a:ea typeface="JXKMFK+NimbusRomNo9L-Regu"/>
              </a:rPr>
              <a:t>. </a:t>
            </a:r>
          </a:p>
          <a:p>
            <a:pPr marL="342900" indent="-342900">
              <a:buFont typeface="Arial" panose="020B0604020202020204" pitchFamily="34" charset="0"/>
              <a:buChar char="•"/>
            </a:pPr>
            <a:r>
              <a:rPr lang="en-US" sz="2000" b="1" kern="50" dirty="0">
                <a:solidFill>
                  <a:srgbClr val="FF0000"/>
                </a:solidFill>
                <a:latin typeface="Times New Roman" panose="02020603050405020304" pitchFamily="18" charset="0"/>
                <a:ea typeface="Batang" panose="02030600000101010101" pitchFamily="18" charset="-127"/>
              </a:rPr>
              <a:t>No previously developed spine model has been thoroughly validated with </a:t>
            </a:r>
            <a:r>
              <a:rPr lang="en-US" sz="2000" b="1" i="1" kern="50" dirty="0">
                <a:solidFill>
                  <a:srgbClr val="FF0000"/>
                </a:solidFill>
                <a:latin typeface="Times New Roman" panose="02020603050405020304" pitchFamily="18" charset="0"/>
                <a:ea typeface="Batang" panose="02030600000101010101" pitchFamily="18" charset="-127"/>
              </a:rPr>
              <a:t>in vivo </a:t>
            </a:r>
            <a:r>
              <a:rPr lang="en-US" sz="2000" b="1" kern="50" dirty="0">
                <a:solidFill>
                  <a:srgbClr val="FF0000"/>
                </a:solidFill>
                <a:latin typeface="Times New Roman" panose="02020603050405020304" pitchFamily="18" charset="0"/>
                <a:ea typeface="Batang" panose="02030600000101010101" pitchFamily="18" charset="-127"/>
              </a:rPr>
              <a:t>behavior</a:t>
            </a:r>
            <a:r>
              <a:rPr lang="en-US" sz="2000" kern="50" dirty="0">
                <a:solidFill>
                  <a:srgbClr val="00000A"/>
                </a:solidFill>
                <a:latin typeface="Times New Roman" panose="02020603050405020304" pitchFamily="18" charset="0"/>
                <a:ea typeface="Batang" panose="02030600000101010101" pitchFamily="18" charset="-127"/>
              </a:rPr>
              <a:t>, and instead often only use cadaver </a:t>
            </a:r>
            <a:r>
              <a:rPr lang="en-US" sz="2000" kern="50" dirty="0">
                <a:solidFill>
                  <a:srgbClr val="00000A"/>
                </a:solidFill>
                <a:latin typeface="Times New Roman" panose="02020603050405020304" pitchFamily="18" charset="0"/>
                <a:ea typeface="JXKMFK+NimbusRomNo9L-Regu"/>
              </a:rPr>
              <a:t>models.</a:t>
            </a:r>
            <a:endParaRPr lang="en-US" sz="2000" dirty="0"/>
          </a:p>
        </p:txBody>
      </p:sp>
      <p:sp>
        <p:nvSpPr>
          <p:cNvPr id="24" name="Slide Number Placeholder 2">
            <a:extLst>
              <a:ext uri="{FF2B5EF4-FFF2-40B4-BE49-F238E27FC236}">
                <a16:creationId xmlns:a16="http://schemas.microsoft.com/office/drawing/2014/main" id="{1D702EB3-1DDC-4016-7DC8-783B5C1D478F}"/>
              </a:ext>
            </a:extLst>
          </p:cNvPr>
          <p:cNvSpPr>
            <a:spLocks noGrp="1"/>
          </p:cNvSpPr>
          <p:nvPr>
            <p:ph type="sldNum" sz="quarter" idx="10"/>
          </p:nvPr>
        </p:nvSpPr>
        <p:spPr>
          <a:xfrm>
            <a:off x="8737600" y="6518563"/>
            <a:ext cx="2540000" cy="457200"/>
          </a:xfrm>
        </p:spPr>
        <p:txBody>
          <a:bodyPr/>
          <a:lstStyle/>
          <a:p>
            <a:fld id="{E400C7C8-7C88-BA41-BC02-0C39D7F04A6D}" type="slidenum">
              <a:rPr lang="en-US" smtClean="0"/>
              <a:t>1</a:t>
            </a:fld>
            <a:endParaRPr lang="en-US"/>
          </a:p>
        </p:txBody>
      </p:sp>
      <p:pic>
        <p:nvPicPr>
          <p:cNvPr id="5" name="Picture 2" descr="What to Expect From ACDF Surgery Recovery">
            <a:extLst>
              <a:ext uri="{FF2B5EF4-FFF2-40B4-BE49-F238E27FC236}">
                <a16:creationId xmlns:a16="http://schemas.microsoft.com/office/drawing/2014/main" id="{BD1889AF-14D2-8D0E-50DD-31330EF5DF0F}"/>
              </a:ext>
            </a:extLst>
          </p:cNvPr>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3030" t="2029" r="1862" b="3208"/>
          <a:stretch/>
        </p:blipFill>
        <p:spPr bwMode="auto">
          <a:xfrm>
            <a:off x="7099731" y="1306213"/>
            <a:ext cx="4055175" cy="404042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7FEA8220-D492-D60E-4B3D-2A2AF1558367}"/>
              </a:ext>
            </a:extLst>
          </p:cNvPr>
          <p:cNvSpPr txBox="1"/>
          <p:nvPr/>
        </p:nvSpPr>
        <p:spPr>
          <a:xfrm>
            <a:off x="6975906" y="5346634"/>
            <a:ext cx="4711597" cy="954107"/>
          </a:xfrm>
          <a:prstGeom prst="rect">
            <a:avLst/>
          </a:prstGeom>
          <a:noFill/>
        </p:spPr>
        <p:txBody>
          <a:bodyPr wrap="square" rtlCol="0">
            <a:spAutoFit/>
          </a:bodyPr>
          <a:lstStyle/>
          <a:p>
            <a:r>
              <a:rPr lang="en-US" sz="1400" b="1" i="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Cervical fusion. </a:t>
            </a:r>
            <a:r>
              <a:rPr lang="en-US" sz="1400" i="1" dirty="0">
                <a:latin typeface="Times New Roman" panose="02020603050405020304" pitchFamily="18" charset="0"/>
                <a:cs typeface="Times New Roman" panose="02020603050405020304" pitchFamily="18" charset="0"/>
              </a:rPr>
              <a:t>Degenerated intervertebral discs are replaced by bone spacers and a fusion plate is added to stabilize the spine. The intervertebral disc above and below the fusion are susceptible to degenerative changes after fusion.</a:t>
            </a:r>
            <a:endParaRPr lang="en-US" sz="1400" b="1" i="1" dirty="0">
              <a:latin typeface="Times New Roman" panose="02020603050405020304" pitchFamily="18" charset="0"/>
              <a:cs typeface="Times New Roman" panose="02020603050405020304" pitchFamily="18" charset="0"/>
            </a:endParaRPr>
          </a:p>
        </p:txBody>
      </p:sp>
      <p:sp>
        <p:nvSpPr>
          <p:cNvPr id="14" name="TextBox 13">
            <a:extLst>
              <a:ext uri="{FF2B5EF4-FFF2-40B4-BE49-F238E27FC236}">
                <a16:creationId xmlns:a16="http://schemas.microsoft.com/office/drawing/2014/main" id="{57F6A924-A877-3A6E-1B9C-B35816594D82}"/>
              </a:ext>
            </a:extLst>
          </p:cNvPr>
          <p:cNvSpPr txBox="1"/>
          <p:nvPr/>
        </p:nvSpPr>
        <p:spPr>
          <a:xfrm>
            <a:off x="6975906" y="6223943"/>
            <a:ext cx="4351283" cy="523220"/>
          </a:xfrm>
          <a:prstGeom prst="rect">
            <a:avLst/>
          </a:prstGeom>
          <a:noFill/>
        </p:spPr>
        <p:txBody>
          <a:bodyPr wrap="square">
            <a:spAutoFit/>
          </a:bodyPr>
          <a:lstStyle/>
          <a:p>
            <a:r>
              <a:rPr lang="en-US" sz="1400" dirty="0">
                <a:latin typeface="Times New Roman" panose="02020603050405020304" pitchFamily="18" charset="0"/>
                <a:cs typeface="Times New Roman" panose="02020603050405020304" pitchFamily="18" charset="0"/>
              </a:rPr>
              <a:t>Image Source:   </a:t>
            </a:r>
            <a:r>
              <a:rPr lang="en-US" sz="1400" dirty="0">
                <a:latin typeface="Times New Roman" panose="02020603050405020304" pitchFamily="18" charset="0"/>
                <a:cs typeface="Times New Roman" panose="02020603050405020304" pitchFamily="18" charset="0"/>
                <a:hlinkClick r:id="rId4"/>
              </a:rPr>
              <a:t>https://www.cervicaldisc.com/Portals/0/Fusion_1.jpg</a:t>
            </a:r>
            <a:endParaRPr lang="en-US"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892566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F2BCD70-7D3B-641C-4497-3055965F2CAA}"/>
              </a:ext>
            </a:extLst>
          </p:cNvPr>
          <p:cNvSpPr>
            <a:spLocks noGrp="1"/>
          </p:cNvSpPr>
          <p:nvPr>
            <p:ph type="sldNum" sz="quarter" idx="10"/>
          </p:nvPr>
        </p:nvSpPr>
        <p:spPr/>
        <p:txBody>
          <a:bodyPr/>
          <a:lstStyle/>
          <a:p>
            <a:pPr marL="0" marR="0" lvl="0" indent="0" algn="r" defTabSz="457200" rtl="0" eaLnBrk="0" fontAlgn="auto" latinLnBrk="0" hangingPunct="0">
              <a:lnSpc>
                <a:spcPct val="100000"/>
              </a:lnSpc>
              <a:spcBef>
                <a:spcPct val="0"/>
              </a:spcBef>
              <a:spcAft>
                <a:spcPts val="0"/>
              </a:spcAft>
              <a:buClrTx/>
              <a:buSzTx/>
              <a:buFontTx/>
              <a:buNone/>
              <a:tabLst/>
              <a:defRPr/>
            </a:pPr>
            <a:fld id="{E400C7C8-7C88-BA41-BC02-0C39D7F04A6D}" type="slidenum">
              <a:rPr kumimoji="0" lang="en-US" sz="1400" b="1" i="0" u="none" strike="noStrike" kern="1200" cap="none" spc="0" normalizeH="0" baseline="0" noProof="0" smtClean="0">
                <a:ln>
                  <a:noFill/>
                </a:ln>
                <a:solidFill>
                  <a:srgbClr val="000000"/>
                </a:solidFill>
                <a:effectLst/>
                <a:uLnTx/>
                <a:uFillTx/>
                <a:latin typeface="Times" charset="0"/>
                <a:ea typeface="ＭＳ Ｐゴシック" charset="-128"/>
              </a:rPr>
              <a:pPr marL="0" marR="0" lvl="0" indent="0" algn="r" defTabSz="457200" rtl="0" eaLnBrk="0" fontAlgn="auto" latinLnBrk="0" hangingPunct="0">
                <a:lnSpc>
                  <a:spcPct val="100000"/>
                </a:lnSpc>
                <a:spcBef>
                  <a:spcPct val="0"/>
                </a:spcBef>
                <a:spcAft>
                  <a:spcPts val="0"/>
                </a:spcAft>
                <a:buClrTx/>
                <a:buSzTx/>
                <a:buFontTx/>
                <a:buNone/>
                <a:tabLst/>
                <a:defRPr/>
              </a:pPr>
              <a:t>19</a:t>
            </a:fld>
            <a:endParaRPr kumimoji="0" lang="en-US" sz="1400" b="1" i="0" u="none" strike="noStrike" kern="1200" cap="none" spc="0" normalizeH="0" baseline="0" noProof="0">
              <a:ln>
                <a:noFill/>
              </a:ln>
              <a:solidFill>
                <a:srgbClr val="000000"/>
              </a:solidFill>
              <a:effectLst/>
              <a:uLnTx/>
              <a:uFillTx/>
              <a:latin typeface="Times" charset="0"/>
              <a:ea typeface="ＭＳ Ｐゴシック" charset="-128"/>
            </a:endParaRPr>
          </a:p>
        </p:txBody>
      </p:sp>
      <p:sp>
        <p:nvSpPr>
          <p:cNvPr id="19" name="TextBox 18">
            <a:extLst>
              <a:ext uri="{FF2B5EF4-FFF2-40B4-BE49-F238E27FC236}">
                <a16:creationId xmlns:a16="http://schemas.microsoft.com/office/drawing/2014/main" id="{13EF96DA-D0A0-E782-1CFB-10496B90AE95}"/>
              </a:ext>
            </a:extLst>
          </p:cNvPr>
          <p:cNvSpPr txBox="1"/>
          <p:nvPr/>
        </p:nvSpPr>
        <p:spPr>
          <a:xfrm>
            <a:off x="515230" y="1241101"/>
            <a:ext cx="11017748" cy="4901150"/>
          </a:xfrm>
          <a:prstGeom prst="rect">
            <a:avLst/>
          </a:prstGeom>
          <a:noFill/>
        </p:spPr>
        <p:txBody>
          <a:bodyPr wrap="square">
            <a:spAutoFit/>
          </a:bodyPr>
          <a:lstStyle/>
          <a:p>
            <a:pPr marL="285750" lvl="0" indent="-285750" defTabSz="457200">
              <a:lnSpc>
                <a:spcPct val="150000"/>
              </a:lnSpc>
              <a:buFont typeface="Arial" panose="020B0604020202020204" pitchFamily="34" charset="0"/>
              <a:buChar char="•"/>
              <a:defRPr/>
            </a:pPr>
            <a:r>
              <a:rPr lang="en-US" sz="1400" b="0" i="0" dirty="0">
                <a:solidFill>
                  <a:srgbClr val="222222"/>
                </a:solidFill>
                <a:effectLst/>
                <a:highlight>
                  <a:srgbClr val="FFFFFF"/>
                </a:highlight>
                <a:latin typeface="Arial" panose="020B0604020202020204" pitchFamily="34" charset="0"/>
              </a:rPr>
              <a:t>Wang, J. L., </a:t>
            </a:r>
            <a:r>
              <a:rPr lang="en-US" sz="1400" b="0" i="0" dirty="0" err="1">
                <a:solidFill>
                  <a:srgbClr val="222222"/>
                </a:solidFill>
                <a:effectLst/>
                <a:highlight>
                  <a:srgbClr val="FFFFFF"/>
                </a:highlight>
                <a:latin typeface="Arial" panose="020B0604020202020204" pitchFamily="34" charset="0"/>
              </a:rPr>
              <a:t>Parnianpour</a:t>
            </a:r>
            <a:r>
              <a:rPr lang="en-US" sz="1400" b="0" i="0" dirty="0">
                <a:solidFill>
                  <a:srgbClr val="222222"/>
                </a:solidFill>
                <a:effectLst/>
                <a:highlight>
                  <a:srgbClr val="FFFFFF"/>
                </a:highlight>
                <a:latin typeface="Arial" panose="020B0604020202020204" pitchFamily="34" charset="0"/>
              </a:rPr>
              <a:t>, M., Shirazi-</a:t>
            </a:r>
            <a:r>
              <a:rPr lang="en-US" sz="1400" b="0" i="0" dirty="0" err="1">
                <a:solidFill>
                  <a:srgbClr val="222222"/>
                </a:solidFill>
                <a:effectLst/>
                <a:highlight>
                  <a:srgbClr val="FFFFFF"/>
                </a:highlight>
                <a:latin typeface="Arial" panose="020B0604020202020204" pitchFamily="34" charset="0"/>
              </a:rPr>
              <a:t>Adl</a:t>
            </a:r>
            <a:r>
              <a:rPr lang="en-US" sz="1400" b="0" i="0" dirty="0">
                <a:solidFill>
                  <a:srgbClr val="222222"/>
                </a:solidFill>
                <a:effectLst/>
                <a:highlight>
                  <a:srgbClr val="FFFFFF"/>
                </a:highlight>
                <a:latin typeface="Arial" panose="020B0604020202020204" pitchFamily="34" charset="0"/>
              </a:rPr>
              <a:t>, A., </a:t>
            </a:r>
            <a:r>
              <a:rPr lang="en-US" sz="1400" b="0" i="0" dirty="0" err="1">
                <a:solidFill>
                  <a:srgbClr val="222222"/>
                </a:solidFill>
                <a:effectLst/>
                <a:highlight>
                  <a:srgbClr val="FFFFFF"/>
                </a:highlight>
                <a:latin typeface="Arial" panose="020B0604020202020204" pitchFamily="34" charset="0"/>
              </a:rPr>
              <a:t>Engin</a:t>
            </a:r>
            <a:r>
              <a:rPr lang="en-US" sz="1400" b="0" i="0" dirty="0">
                <a:solidFill>
                  <a:srgbClr val="222222"/>
                </a:solidFill>
                <a:effectLst/>
                <a:highlight>
                  <a:srgbClr val="FFFFFF"/>
                </a:highlight>
                <a:latin typeface="Arial" panose="020B0604020202020204" pitchFamily="34" charset="0"/>
              </a:rPr>
              <a:t>, A. E., Li, S., &amp; Patwardhan, A. (1997). Development and validation of a viscoelastic finite element model of an L2/L3 motion segment. </a:t>
            </a:r>
            <a:r>
              <a:rPr lang="en-US" sz="1400" b="0" i="1" dirty="0">
                <a:solidFill>
                  <a:srgbClr val="222222"/>
                </a:solidFill>
                <a:effectLst/>
                <a:highlight>
                  <a:srgbClr val="FFFFFF"/>
                </a:highlight>
                <a:latin typeface="Arial" panose="020B0604020202020204" pitchFamily="34" charset="0"/>
              </a:rPr>
              <a:t>Theoretical and applied fracture mechanics</a:t>
            </a:r>
            <a:r>
              <a:rPr lang="en-US" sz="1400" b="0" i="0" dirty="0">
                <a:solidFill>
                  <a:srgbClr val="222222"/>
                </a:solidFill>
                <a:effectLst/>
                <a:highlight>
                  <a:srgbClr val="FFFFFF"/>
                </a:highlight>
                <a:latin typeface="Arial" panose="020B0604020202020204" pitchFamily="34" charset="0"/>
              </a:rPr>
              <a:t>, </a:t>
            </a:r>
            <a:r>
              <a:rPr lang="en-US" sz="1400" b="0" i="1" dirty="0">
                <a:solidFill>
                  <a:srgbClr val="222222"/>
                </a:solidFill>
                <a:effectLst/>
                <a:highlight>
                  <a:srgbClr val="FFFFFF"/>
                </a:highlight>
                <a:latin typeface="Arial" panose="020B0604020202020204" pitchFamily="34" charset="0"/>
              </a:rPr>
              <a:t>28</a:t>
            </a:r>
            <a:r>
              <a:rPr lang="en-US" sz="1400" b="0" i="0" dirty="0">
                <a:solidFill>
                  <a:srgbClr val="222222"/>
                </a:solidFill>
                <a:effectLst/>
                <a:highlight>
                  <a:srgbClr val="FFFFFF"/>
                </a:highlight>
                <a:latin typeface="Arial" panose="020B0604020202020204" pitchFamily="34" charset="0"/>
              </a:rPr>
              <a:t>(1), 81-93.</a:t>
            </a:r>
          </a:p>
          <a:p>
            <a:pPr marL="285750" lvl="0" indent="-285750" defTabSz="457200">
              <a:lnSpc>
                <a:spcPct val="150000"/>
              </a:lnSpc>
              <a:buFont typeface="Arial" panose="020B0604020202020204" pitchFamily="34" charset="0"/>
              <a:buChar char="•"/>
              <a:defRPr/>
            </a:pPr>
            <a:r>
              <a:rPr lang="en-US" sz="1400" b="0" i="0" dirty="0">
                <a:solidFill>
                  <a:srgbClr val="222222"/>
                </a:solidFill>
                <a:effectLst/>
                <a:highlight>
                  <a:srgbClr val="FFFFFF"/>
                </a:highlight>
                <a:latin typeface="Arial" panose="020B0604020202020204" pitchFamily="34" charset="0"/>
              </a:rPr>
              <a:t>Wang, J. L., </a:t>
            </a:r>
            <a:r>
              <a:rPr lang="en-US" sz="1400" b="0" i="0" dirty="0" err="1">
                <a:solidFill>
                  <a:srgbClr val="222222"/>
                </a:solidFill>
                <a:effectLst/>
                <a:highlight>
                  <a:srgbClr val="FFFFFF"/>
                </a:highlight>
                <a:latin typeface="Arial" panose="020B0604020202020204" pitchFamily="34" charset="0"/>
              </a:rPr>
              <a:t>Parnianpour</a:t>
            </a:r>
            <a:r>
              <a:rPr lang="en-US" sz="1400" b="0" i="0" dirty="0">
                <a:solidFill>
                  <a:srgbClr val="222222"/>
                </a:solidFill>
                <a:effectLst/>
                <a:highlight>
                  <a:srgbClr val="FFFFFF"/>
                </a:highlight>
                <a:latin typeface="Arial" panose="020B0604020202020204" pitchFamily="34" charset="0"/>
              </a:rPr>
              <a:t>, M., Shirazi-</a:t>
            </a:r>
            <a:r>
              <a:rPr lang="en-US" sz="1400" b="0" i="0" dirty="0" err="1">
                <a:solidFill>
                  <a:srgbClr val="222222"/>
                </a:solidFill>
                <a:effectLst/>
                <a:highlight>
                  <a:srgbClr val="FFFFFF"/>
                </a:highlight>
                <a:latin typeface="Arial" panose="020B0604020202020204" pitchFamily="34" charset="0"/>
              </a:rPr>
              <a:t>Adl</a:t>
            </a:r>
            <a:r>
              <a:rPr lang="en-US" sz="1400" b="0" i="0" dirty="0">
                <a:solidFill>
                  <a:srgbClr val="222222"/>
                </a:solidFill>
                <a:effectLst/>
                <a:highlight>
                  <a:srgbClr val="FFFFFF"/>
                </a:highlight>
                <a:latin typeface="Arial" panose="020B0604020202020204" pitchFamily="34" charset="0"/>
              </a:rPr>
              <a:t>, A., &amp; </a:t>
            </a:r>
            <a:r>
              <a:rPr lang="en-US" sz="1400" b="0" i="0" dirty="0" err="1">
                <a:solidFill>
                  <a:srgbClr val="222222"/>
                </a:solidFill>
                <a:effectLst/>
                <a:highlight>
                  <a:srgbClr val="FFFFFF"/>
                </a:highlight>
                <a:latin typeface="Arial" panose="020B0604020202020204" pitchFamily="34" charset="0"/>
              </a:rPr>
              <a:t>Engin</a:t>
            </a:r>
            <a:r>
              <a:rPr lang="en-US" sz="1400" b="0" i="0" dirty="0">
                <a:solidFill>
                  <a:srgbClr val="222222"/>
                </a:solidFill>
                <a:effectLst/>
                <a:highlight>
                  <a:srgbClr val="FFFFFF"/>
                </a:highlight>
                <a:latin typeface="Arial" panose="020B0604020202020204" pitchFamily="34" charset="0"/>
              </a:rPr>
              <a:t>, A. E. (2000). Viscoelastic finite-element analysis of a lumbar motion segment in combined compression and sagittal flexion: Effect of loading rate. </a:t>
            </a:r>
            <a:r>
              <a:rPr lang="en-US" sz="1400" b="0" i="1" dirty="0">
                <a:solidFill>
                  <a:srgbClr val="222222"/>
                </a:solidFill>
                <a:effectLst/>
                <a:highlight>
                  <a:srgbClr val="FFFFFF"/>
                </a:highlight>
                <a:latin typeface="Arial" panose="020B0604020202020204" pitchFamily="34" charset="0"/>
              </a:rPr>
              <a:t>Spine</a:t>
            </a:r>
            <a:r>
              <a:rPr lang="en-US" sz="1400" b="0" i="0" dirty="0">
                <a:solidFill>
                  <a:srgbClr val="222222"/>
                </a:solidFill>
                <a:effectLst/>
                <a:highlight>
                  <a:srgbClr val="FFFFFF"/>
                </a:highlight>
                <a:latin typeface="Arial" panose="020B0604020202020204" pitchFamily="34" charset="0"/>
              </a:rPr>
              <a:t>, </a:t>
            </a:r>
            <a:r>
              <a:rPr lang="en-US" sz="1400" b="0" i="1" dirty="0">
                <a:solidFill>
                  <a:srgbClr val="222222"/>
                </a:solidFill>
                <a:effectLst/>
                <a:highlight>
                  <a:srgbClr val="FFFFFF"/>
                </a:highlight>
                <a:latin typeface="Arial" panose="020B0604020202020204" pitchFamily="34" charset="0"/>
              </a:rPr>
              <a:t>25</a:t>
            </a:r>
            <a:r>
              <a:rPr lang="en-US" sz="1400" b="0" i="0" dirty="0">
                <a:solidFill>
                  <a:srgbClr val="222222"/>
                </a:solidFill>
                <a:effectLst/>
                <a:highlight>
                  <a:srgbClr val="FFFFFF"/>
                </a:highlight>
                <a:latin typeface="Arial" panose="020B0604020202020204" pitchFamily="34" charset="0"/>
              </a:rPr>
              <a:t>(3), 310-318.</a:t>
            </a:r>
          </a:p>
          <a:p>
            <a:pPr marL="285750" lvl="0" indent="-285750" defTabSz="457200">
              <a:lnSpc>
                <a:spcPct val="150000"/>
              </a:lnSpc>
              <a:buFont typeface="Arial" panose="020B0604020202020204" pitchFamily="34" charset="0"/>
              <a:buChar char="•"/>
              <a:defRPr/>
            </a:pPr>
            <a:r>
              <a:rPr lang="en-US" sz="1400" b="0" i="0" dirty="0">
                <a:solidFill>
                  <a:srgbClr val="222222"/>
                </a:solidFill>
                <a:effectLst/>
                <a:highlight>
                  <a:srgbClr val="FFFFFF"/>
                </a:highlight>
                <a:latin typeface="Arial" panose="020B0604020202020204" pitchFamily="34" charset="0"/>
              </a:rPr>
              <a:t>Wang, Z., Zhao, H., Liu, J. M., Tan, L. W., Liu, P., &amp; Zhao, J. H. (2016). Resection or degeneration of uncovertebral joints altered the segmental kinematics and load-sharing pattern of </a:t>
            </a:r>
            <a:r>
              <a:rPr lang="en-US" sz="1400" b="0" i="0" dirty="0" err="1">
                <a:solidFill>
                  <a:srgbClr val="222222"/>
                </a:solidFill>
                <a:effectLst/>
                <a:highlight>
                  <a:srgbClr val="FFFFFF"/>
                </a:highlight>
                <a:latin typeface="Arial" panose="020B0604020202020204" pitchFamily="34" charset="0"/>
              </a:rPr>
              <a:t>subaxial</a:t>
            </a:r>
            <a:r>
              <a:rPr lang="en-US" sz="1400" b="0" i="0" dirty="0">
                <a:solidFill>
                  <a:srgbClr val="222222"/>
                </a:solidFill>
                <a:effectLst/>
                <a:highlight>
                  <a:srgbClr val="FFFFFF"/>
                </a:highlight>
                <a:latin typeface="Arial" panose="020B0604020202020204" pitchFamily="34" charset="0"/>
              </a:rPr>
              <a:t> cervical spine: A biomechanical investigation using a C2–T1 finite element model. </a:t>
            </a:r>
            <a:r>
              <a:rPr lang="en-US" sz="1400" b="0" i="1" dirty="0">
                <a:solidFill>
                  <a:srgbClr val="222222"/>
                </a:solidFill>
                <a:effectLst/>
                <a:highlight>
                  <a:srgbClr val="FFFFFF"/>
                </a:highlight>
                <a:latin typeface="Arial" panose="020B0604020202020204" pitchFamily="34" charset="0"/>
              </a:rPr>
              <a:t>Journal of biomechanics</a:t>
            </a:r>
            <a:r>
              <a:rPr lang="en-US" sz="1400" b="0" i="0" dirty="0">
                <a:solidFill>
                  <a:srgbClr val="222222"/>
                </a:solidFill>
                <a:effectLst/>
                <a:highlight>
                  <a:srgbClr val="FFFFFF"/>
                </a:highlight>
                <a:latin typeface="Arial" panose="020B0604020202020204" pitchFamily="34" charset="0"/>
              </a:rPr>
              <a:t>, </a:t>
            </a:r>
            <a:r>
              <a:rPr lang="en-US" sz="1400" b="0" i="1" dirty="0">
                <a:solidFill>
                  <a:srgbClr val="222222"/>
                </a:solidFill>
                <a:effectLst/>
                <a:highlight>
                  <a:srgbClr val="FFFFFF"/>
                </a:highlight>
                <a:latin typeface="Arial" panose="020B0604020202020204" pitchFamily="34" charset="0"/>
              </a:rPr>
              <a:t>49</a:t>
            </a:r>
            <a:r>
              <a:rPr lang="en-US" sz="1400" b="0" i="0" dirty="0">
                <a:solidFill>
                  <a:srgbClr val="222222"/>
                </a:solidFill>
                <a:effectLst/>
                <a:highlight>
                  <a:srgbClr val="FFFFFF"/>
                </a:highlight>
                <a:latin typeface="Arial" panose="020B0604020202020204" pitchFamily="34" charset="0"/>
              </a:rPr>
              <a:t>(13), 2854-2862.</a:t>
            </a:r>
          </a:p>
          <a:p>
            <a:pPr marL="285750" lvl="0" indent="-285750" defTabSz="457200">
              <a:lnSpc>
                <a:spcPct val="150000"/>
              </a:lnSpc>
              <a:buFont typeface="Arial" panose="020B0604020202020204" pitchFamily="34" charset="0"/>
              <a:buChar char="•"/>
              <a:defRPr/>
            </a:pPr>
            <a:r>
              <a:rPr lang="en-US" sz="1400" b="0" i="0" dirty="0">
                <a:solidFill>
                  <a:srgbClr val="222222"/>
                </a:solidFill>
                <a:effectLst/>
                <a:highlight>
                  <a:srgbClr val="FFFFFF"/>
                </a:highlight>
                <a:latin typeface="Arial" panose="020B0604020202020204" pitchFamily="34" charset="0"/>
              </a:rPr>
              <a:t>Cassidy, J. J., </a:t>
            </a:r>
            <a:r>
              <a:rPr lang="en-US" sz="1400" b="0" i="0" dirty="0" err="1">
                <a:solidFill>
                  <a:srgbClr val="222222"/>
                </a:solidFill>
                <a:effectLst/>
                <a:highlight>
                  <a:srgbClr val="FFFFFF"/>
                </a:highlight>
                <a:latin typeface="Arial" panose="020B0604020202020204" pitchFamily="34" charset="0"/>
              </a:rPr>
              <a:t>Hiltner</a:t>
            </a:r>
            <a:r>
              <a:rPr lang="en-US" sz="1400" b="0" i="0" dirty="0">
                <a:solidFill>
                  <a:srgbClr val="222222"/>
                </a:solidFill>
                <a:effectLst/>
                <a:highlight>
                  <a:srgbClr val="FFFFFF"/>
                </a:highlight>
                <a:latin typeface="Arial" panose="020B0604020202020204" pitchFamily="34" charset="0"/>
              </a:rPr>
              <a:t>, A., &amp; Baer, E. (1989). Hierarchical structure of the intervertebral disc. </a:t>
            </a:r>
            <a:r>
              <a:rPr lang="en-US" sz="1400" b="0" i="1" dirty="0">
                <a:solidFill>
                  <a:srgbClr val="222222"/>
                </a:solidFill>
                <a:effectLst/>
                <a:highlight>
                  <a:srgbClr val="FFFFFF"/>
                </a:highlight>
                <a:latin typeface="Arial" panose="020B0604020202020204" pitchFamily="34" charset="0"/>
              </a:rPr>
              <a:t>Connective tissue research</a:t>
            </a:r>
            <a:r>
              <a:rPr lang="en-US" sz="1400" b="0" i="0" dirty="0">
                <a:solidFill>
                  <a:srgbClr val="222222"/>
                </a:solidFill>
                <a:effectLst/>
                <a:highlight>
                  <a:srgbClr val="FFFFFF"/>
                </a:highlight>
                <a:latin typeface="Arial" panose="020B0604020202020204" pitchFamily="34" charset="0"/>
              </a:rPr>
              <a:t>, </a:t>
            </a:r>
            <a:r>
              <a:rPr lang="en-US" sz="1400" b="0" i="1" dirty="0">
                <a:solidFill>
                  <a:srgbClr val="222222"/>
                </a:solidFill>
                <a:effectLst/>
                <a:highlight>
                  <a:srgbClr val="FFFFFF"/>
                </a:highlight>
                <a:latin typeface="Arial" panose="020B0604020202020204" pitchFamily="34" charset="0"/>
              </a:rPr>
              <a:t>23</a:t>
            </a:r>
            <a:r>
              <a:rPr lang="en-US" sz="1400" b="0" i="0" dirty="0">
                <a:solidFill>
                  <a:srgbClr val="222222"/>
                </a:solidFill>
                <a:effectLst/>
                <a:highlight>
                  <a:srgbClr val="FFFFFF"/>
                </a:highlight>
                <a:latin typeface="Arial" panose="020B0604020202020204" pitchFamily="34" charset="0"/>
              </a:rPr>
              <a:t>(1), 75-88.</a:t>
            </a:r>
          </a:p>
          <a:p>
            <a:pPr marL="285750" lvl="0" indent="-285750" defTabSz="457200">
              <a:lnSpc>
                <a:spcPct val="150000"/>
              </a:lnSpc>
              <a:buFont typeface="Arial" panose="020B0604020202020204" pitchFamily="34" charset="0"/>
              <a:buChar char="•"/>
              <a:defRPr/>
            </a:pPr>
            <a:r>
              <a:rPr lang="en-US" sz="1400" b="0" i="0" dirty="0">
                <a:solidFill>
                  <a:srgbClr val="222222"/>
                </a:solidFill>
                <a:effectLst/>
                <a:highlight>
                  <a:srgbClr val="FFFFFF"/>
                </a:highlight>
                <a:latin typeface="Arial" panose="020B0604020202020204" pitchFamily="34" charset="0"/>
              </a:rPr>
              <a:t>Shirazi-</a:t>
            </a:r>
            <a:r>
              <a:rPr lang="en-US" sz="1400" b="0" i="0" dirty="0" err="1">
                <a:solidFill>
                  <a:srgbClr val="222222"/>
                </a:solidFill>
                <a:effectLst/>
                <a:highlight>
                  <a:srgbClr val="FFFFFF"/>
                </a:highlight>
                <a:latin typeface="Arial" panose="020B0604020202020204" pitchFamily="34" charset="0"/>
              </a:rPr>
              <a:t>Adl</a:t>
            </a:r>
            <a:r>
              <a:rPr lang="en-US" sz="1400" b="0" i="0" dirty="0">
                <a:solidFill>
                  <a:srgbClr val="222222"/>
                </a:solidFill>
                <a:effectLst/>
                <a:highlight>
                  <a:srgbClr val="FFFFFF"/>
                </a:highlight>
                <a:latin typeface="Arial" panose="020B0604020202020204" pitchFamily="34" charset="0"/>
              </a:rPr>
              <a:t>, A., Ahmed, A. M., &amp; Shrivastava, S. C. (1986). A finite element study of a lumbar motion segment subjected to pure sagittal plane moments. </a:t>
            </a:r>
            <a:r>
              <a:rPr lang="en-US" sz="1400" b="0" i="1" dirty="0">
                <a:solidFill>
                  <a:srgbClr val="222222"/>
                </a:solidFill>
                <a:effectLst/>
                <a:highlight>
                  <a:srgbClr val="FFFFFF"/>
                </a:highlight>
                <a:latin typeface="Arial" panose="020B0604020202020204" pitchFamily="34" charset="0"/>
              </a:rPr>
              <a:t>Journal of biomechanics</a:t>
            </a:r>
            <a:r>
              <a:rPr lang="en-US" sz="1400" b="0" i="0" dirty="0">
                <a:solidFill>
                  <a:srgbClr val="222222"/>
                </a:solidFill>
                <a:effectLst/>
                <a:highlight>
                  <a:srgbClr val="FFFFFF"/>
                </a:highlight>
                <a:latin typeface="Arial" panose="020B0604020202020204" pitchFamily="34" charset="0"/>
              </a:rPr>
              <a:t>, </a:t>
            </a:r>
            <a:r>
              <a:rPr lang="en-US" sz="1400" b="0" i="1" dirty="0">
                <a:solidFill>
                  <a:srgbClr val="222222"/>
                </a:solidFill>
                <a:effectLst/>
                <a:highlight>
                  <a:srgbClr val="FFFFFF"/>
                </a:highlight>
                <a:latin typeface="Arial" panose="020B0604020202020204" pitchFamily="34" charset="0"/>
              </a:rPr>
              <a:t>19</a:t>
            </a:r>
            <a:r>
              <a:rPr lang="en-US" sz="1400" b="0" i="0" dirty="0">
                <a:solidFill>
                  <a:srgbClr val="222222"/>
                </a:solidFill>
                <a:effectLst/>
                <a:highlight>
                  <a:srgbClr val="FFFFFF"/>
                </a:highlight>
                <a:latin typeface="Arial" panose="020B0604020202020204" pitchFamily="34" charset="0"/>
              </a:rPr>
              <a:t>(4), 331-350.</a:t>
            </a:r>
          </a:p>
          <a:p>
            <a:pPr marL="285750" lvl="0" indent="-285750" defTabSz="457200">
              <a:lnSpc>
                <a:spcPct val="150000"/>
              </a:lnSpc>
              <a:buFont typeface="Arial" panose="020B0604020202020204" pitchFamily="34" charset="0"/>
              <a:buChar char="•"/>
              <a:defRPr/>
            </a:pPr>
            <a:r>
              <a:rPr lang="en-US" sz="1400" b="0" i="0" dirty="0">
                <a:solidFill>
                  <a:srgbClr val="222222"/>
                </a:solidFill>
                <a:effectLst/>
                <a:highlight>
                  <a:srgbClr val="FFFFFF"/>
                </a:highlight>
                <a:latin typeface="Arial" panose="020B0604020202020204" pitchFamily="34" charset="0"/>
              </a:rPr>
              <a:t>OHSHIMA, H., TSUJI, H., HIRANO, N., ISHIHARA, H., KATOH, Y., &amp; YAMADA, H. (1989). Water diffusion pathway, swelling pressure, and biomechanical properties of the intervertebral disc during compression load. </a:t>
            </a:r>
            <a:r>
              <a:rPr lang="en-US" sz="1400" b="0" i="1" dirty="0">
                <a:solidFill>
                  <a:srgbClr val="222222"/>
                </a:solidFill>
                <a:effectLst/>
                <a:highlight>
                  <a:srgbClr val="FFFFFF"/>
                </a:highlight>
                <a:latin typeface="Arial" panose="020B0604020202020204" pitchFamily="34" charset="0"/>
              </a:rPr>
              <a:t>Spine</a:t>
            </a:r>
            <a:r>
              <a:rPr lang="en-US" sz="1400" b="0" i="0" dirty="0">
                <a:solidFill>
                  <a:srgbClr val="222222"/>
                </a:solidFill>
                <a:effectLst/>
                <a:highlight>
                  <a:srgbClr val="FFFFFF"/>
                </a:highlight>
                <a:latin typeface="Arial" panose="020B0604020202020204" pitchFamily="34" charset="0"/>
              </a:rPr>
              <a:t>, </a:t>
            </a:r>
            <a:r>
              <a:rPr lang="en-US" sz="1400" b="0" i="1" dirty="0">
                <a:solidFill>
                  <a:srgbClr val="222222"/>
                </a:solidFill>
                <a:effectLst/>
                <a:highlight>
                  <a:srgbClr val="FFFFFF"/>
                </a:highlight>
                <a:latin typeface="Arial" panose="020B0604020202020204" pitchFamily="34" charset="0"/>
              </a:rPr>
              <a:t>14</a:t>
            </a:r>
            <a:r>
              <a:rPr lang="en-US" sz="1400" b="0" i="0" dirty="0">
                <a:solidFill>
                  <a:srgbClr val="222222"/>
                </a:solidFill>
                <a:effectLst/>
                <a:highlight>
                  <a:srgbClr val="FFFFFF"/>
                </a:highlight>
                <a:latin typeface="Arial" panose="020B0604020202020204" pitchFamily="34" charset="0"/>
              </a:rPr>
              <a:t>(11), 1234-1244.</a:t>
            </a:r>
          </a:p>
          <a:p>
            <a:pPr marL="285750" lvl="0" indent="-285750" defTabSz="457200">
              <a:lnSpc>
                <a:spcPct val="150000"/>
              </a:lnSpc>
              <a:buFont typeface="Arial" panose="020B0604020202020204" pitchFamily="34" charset="0"/>
              <a:buChar char="•"/>
              <a:defRPr/>
            </a:pPr>
            <a:r>
              <a:rPr lang="en-US" sz="1400" b="0" i="0" dirty="0">
                <a:solidFill>
                  <a:srgbClr val="222222"/>
                </a:solidFill>
                <a:effectLst/>
                <a:highlight>
                  <a:srgbClr val="FFFFFF"/>
                </a:highlight>
                <a:latin typeface="Arial" panose="020B0604020202020204" pitchFamily="34" charset="0"/>
              </a:rPr>
              <a:t>Holzapfel, G. A., Schulze-Bauer, C. A., Feigl, G., &amp; </a:t>
            </a:r>
            <a:r>
              <a:rPr lang="en-US" sz="1400" b="0" i="0" dirty="0" err="1">
                <a:solidFill>
                  <a:srgbClr val="222222"/>
                </a:solidFill>
                <a:effectLst/>
                <a:highlight>
                  <a:srgbClr val="FFFFFF"/>
                </a:highlight>
                <a:latin typeface="Arial" panose="020B0604020202020204" pitchFamily="34" charset="0"/>
              </a:rPr>
              <a:t>Regitnig</a:t>
            </a:r>
            <a:r>
              <a:rPr lang="en-US" sz="1400" b="0" i="0" dirty="0">
                <a:solidFill>
                  <a:srgbClr val="222222"/>
                </a:solidFill>
                <a:effectLst/>
                <a:highlight>
                  <a:srgbClr val="FFFFFF"/>
                </a:highlight>
                <a:latin typeface="Arial" panose="020B0604020202020204" pitchFamily="34" charset="0"/>
              </a:rPr>
              <a:t>, P. (2005). Single lamellar mechanics of the human lumbar anulus fibrosus. </a:t>
            </a:r>
            <a:r>
              <a:rPr lang="en-US" sz="1400" b="0" i="1" dirty="0">
                <a:solidFill>
                  <a:srgbClr val="222222"/>
                </a:solidFill>
                <a:effectLst/>
                <a:highlight>
                  <a:srgbClr val="FFFFFF"/>
                </a:highlight>
                <a:latin typeface="Arial" panose="020B0604020202020204" pitchFamily="34" charset="0"/>
              </a:rPr>
              <a:t>Biomechanics and modeling in mechanobiology</a:t>
            </a:r>
            <a:r>
              <a:rPr lang="en-US" sz="1400" b="0" i="0" dirty="0">
                <a:solidFill>
                  <a:srgbClr val="222222"/>
                </a:solidFill>
                <a:effectLst/>
                <a:highlight>
                  <a:srgbClr val="FFFFFF"/>
                </a:highlight>
                <a:latin typeface="Arial" panose="020B0604020202020204" pitchFamily="34" charset="0"/>
              </a:rPr>
              <a:t>, </a:t>
            </a:r>
            <a:r>
              <a:rPr lang="en-US" sz="1400" b="0" i="1" dirty="0">
                <a:solidFill>
                  <a:srgbClr val="222222"/>
                </a:solidFill>
                <a:effectLst/>
                <a:highlight>
                  <a:srgbClr val="FFFFFF"/>
                </a:highlight>
                <a:latin typeface="Arial" panose="020B0604020202020204" pitchFamily="34" charset="0"/>
              </a:rPr>
              <a:t>3</a:t>
            </a:r>
            <a:r>
              <a:rPr lang="en-US" sz="1400" b="0" i="0" dirty="0">
                <a:solidFill>
                  <a:srgbClr val="222222"/>
                </a:solidFill>
                <a:effectLst/>
                <a:highlight>
                  <a:srgbClr val="FFFFFF"/>
                </a:highlight>
                <a:latin typeface="Arial" panose="020B0604020202020204" pitchFamily="34" charset="0"/>
              </a:rPr>
              <a:t>, 125-140.</a:t>
            </a:r>
          </a:p>
          <a:p>
            <a:pPr marL="285750" lvl="0" indent="-285750" defTabSz="457200">
              <a:lnSpc>
                <a:spcPct val="150000"/>
              </a:lnSpc>
              <a:buFont typeface="Arial" panose="020B0604020202020204" pitchFamily="34" charset="0"/>
              <a:buChar char="•"/>
              <a:defRPr/>
            </a:pPr>
            <a:endParaRPr kumimoji="0" lang="en-US" sz="1400" u="none" strike="noStrike" kern="1200" cap="none" spc="0" normalizeH="0" baseline="0" noProof="0" dirty="0">
              <a:ln>
                <a:noFill/>
              </a:ln>
              <a:solidFill>
                <a:srgbClr val="000000"/>
              </a:solidFill>
              <a:effectLst/>
              <a:uLnTx/>
              <a:uFillTx/>
              <a:latin typeface="Times New Roman" panose="02020603050405020304" pitchFamily="18" charset="0"/>
              <a:ea typeface="Calibri" panose="020F0502020204030204" pitchFamily="34" charset="0"/>
              <a:cs typeface="Times New Roman" panose="02020603050405020304" pitchFamily="18" charset="0"/>
            </a:endParaRPr>
          </a:p>
        </p:txBody>
      </p:sp>
      <p:sp>
        <p:nvSpPr>
          <p:cNvPr id="23" name="Title 1">
            <a:extLst>
              <a:ext uri="{FF2B5EF4-FFF2-40B4-BE49-F238E27FC236}">
                <a16:creationId xmlns:a16="http://schemas.microsoft.com/office/drawing/2014/main" id="{D000896D-2B98-7B6E-9918-8753F71CCA19}"/>
              </a:ext>
            </a:extLst>
          </p:cNvPr>
          <p:cNvSpPr txBox="1">
            <a:spLocks/>
          </p:cNvSpPr>
          <p:nvPr/>
        </p:nvSpPr>
        <p:spPr bwMode="auto">
          <a:xfrm>
            <a:off x="554958" y="515350"/>
            <a:ext cx="8230823" cy="762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3600" b="1">
                <a:solidFill>
                  <a:schemeClr val="tx2"/>
                </a:solidFill>
                <a:latin typeface="Calibri"/>
                <a:ea typeface="ＭＳ Ｐゴシック" pitchFamily="-105" charset="-128"/>
                <a:cs typeface="Calibri"/>
              </a:defRPr>
            </a:lvl1pPr>
            <a:lvl2pPr algn="l" rtl="0" eaLnBrk="1" fontAlgn="base" hangingPunct="1">
              <a:spcBef>
                <a:spcPct val="0"/>
              </a:spcBef>
              <a:spcAft>
                <a:spcPct val="0"/>
              </a:spcAft>
              <a:defRPr sz="3600" b="1">
                <a:solidFill>
                  <a:schemeClr val="tx2"/>
                </a:solidFill>
                <a:latin typeface="Calibri" pitchFamily="32" charset="0"/>
                <a:ea typeface="ＭＳ Ｐゴシック" pitchFamily="-105" charset="-128"/>
                <a:cs typeface="ＭＳ Ｐゴシック" pitchFamily="-105" charset="-128"/>
              </a:defRPr>
            </a:lvl2pPr>
            <a:lvl3pPr algn="l" rtl="0" eaLnBrk="1" fontAlgn="base" hangingPunct="1">
              <a:spcBef>
                <a:spcPct val="0"/>
              </a:spcBef>
              <a:spcAft>
                <a:spcPct val="0"/>
              </a:spcAft>
              <a:defRPr sz="3600" b="1">
                <a:solidFill>
                  <a:schemeClr val="tx2"/>
                </a:solidFill>
                <a:latin typeface="Calibri" pitchFamily="32" charset="0"/>
                <a:ea typeface="ＭＳ Ｐゴシック" pitchFamily="-105" charset="-128"/>
                <a:cs typeface="ＭＳ Ｐゴシック" pitchFamily="-105" charset="-128"/>
              </a:defRPr>
            </a:lvl3pPr>
            <a:lvl4pPr algn="l" rtl="0" eaLnBrk="1" fontAlgn="base" hangingPunct="1">
              <a:spcBef>
                <a:spcPct val="0"/>
              </a:spcBef>
              <a:spcAft>
                <a:spcPct val="0"/>
              </a:spcAft>
              <a:defRPr sz="3600" b="1">
                <a:solidFill>
                  <a:schemeClr val="tx2"/>
                </a:solidFill>
                <a:latin typeface="Calibri" pitchFamily="32" charset="0"/>
                <a:ea typeface="ＭＳ Ｐゴシック" pitchFamily="-105" charset="-128"/>
                <a:cs typeface="ＭＳ Ｐゴシック" pitchFamily="-105" charset="-128"/>
              </a:defRPr>
            </a:lvl4pPr>
            <a:lvl5pPr algn="l" rtl="0" eaLnBrk="1" fontAlgn="base" hangingPunct="1">
              <a:spcBef>
                <a:spcPct val="0"/>
              </a:spcBef>
              <a:spcAft>
                <a:spcPct val="0"/>
              </a:spcAft>
              <a:defRPr sz="3600" b="1">
                <a:solidFill>
                  <a:schemeClr val="tx2"/>
                </a:solidFill>
                <a:latin typeface="Calibri" pitchFamily="32" charset="0"/>
                <a:ea typeface="ＭＳ Ｐゴシック" pitchFamily="-105" charset="-128"/>
                <a:cs typeface="ＭＳ Ｐゴシック" pitchFamily="-105" charset="-128"/>
              </a:defRPr>
            </a:lvl5pPr>
            <a:lvl6pPr marL="457200" algn="l" rtl="0" eaLnBrk="1" fontAlgn="base" hangingPunct="1">
              <a:spcBef>
                <a:spcPct val="0"/>
              </a:spcBef>
              <a:spcAft>
                <a:spcPct val="0"/>
              </a:spcAft>
              <a:defRPr sz="3600" b="1">
                <a:solidFill>
                  <a:schemeClr val="tx2"/>
                </a:solidFill>
                <a:latin typeface="Corbel" charset="0"/>
              </a:defRPr>
            </a:lvl6pPr>
            <a:lvl7pPr marL="914400" algn="l" rtl="0" eaLnBrk="1" fontAlgn="base" hangingPunct="1">
              <a:spcBef>
                <a:spcPct val="0"/>
              </a:spcBef>
              <a:spcAft>
                <a:spcPct val="0"/>
              </a:spcAft>
              <a:defRPr sz="3600" b="1">
                <a:solidFill>
                  <a:schemeClr val="tx2"/>
                </a:solidFill>
                <a:latin typeface="Corbel" charset="0"/>
              </a:defRPr>
            </a:lvl7pPr>
            <a:lvl8pPr marL="1371600" algn="l" rtl="0" eaLnBrk="1" fontAlgn="base" hangingPunct="1">
              <a:spcBef>
                <a:spcPct val="0"/>
              </a:spcBef>
              <a:spcAft>
                <a:spcPct val="0"/>
              </a:spcAft>
              <a:defRPr sz="3600" b="1">
                <a:solidFill>
                  <a:schemeClr val="tx2"/>
                </a:solidFill>
                <a:latin typeface="Corbel" charset="0"/>
              </a:defRPr>
            </a:lvl8pPr>
            <a:lvl9pPr marL="1828800" algn="l" rtl="0" eaLnBrk="1" fontAlgn="base" hangingPunct="1">
              <a:spcBef>
                <a:spcPct val="0"/>
              </a:spcBef>
              <a:spcAft>
                <a:spcPct val="0"/>
              </a:spcAft>
              <a:defRPr sz="3600" b="1">
                <a:solidFill>
                  <a:schemeClr val="tx2"/>
                </a:solidFill>
                <a:latin typeface="Corbel" charset="0"/>
              </a:defRPr>
            </a:lvl9pPr>
          </a:lstStyle>
          <a:p>
            <a:r>
              <a:rPr lang="en-US" altLang="zh-CN" dirty="0">
                <a:latin typeface="Times New Roman" panose="02020603050405020304" pitchFamily="18" charset="0"/>
                <a:ea typeface="Calibri" panose="020F0502020204030204" pitchFamily="34" charset="0"/>
                <a:cs typeface="Times New Roman" panose="02020603050405020304" pitchFamily="18" charset="0"/>
              </a:rPr>
              <a:t>References</a:t>
            </a:r>
            <a:endParaRPr lang="en-US" dirty="0">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1856082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37A82A-4F1E-1B0E-EB7E-1BAB23EF65F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5D456C6-79E9-76F2-8E30-93775897C89A}"/>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Research Objective</a:t>
            </a:r>
          </a:p>
        </p:txBody>
      </p:sp>
      <p:sp>
        <p:nvSpPr>
          <p:cNvPr id="9" name="TextBox 8">
            <a:extLst>
              <a:ext uri="{FF2B5EF4-FFF2-40B4-BE49-F238E27FC236}">
                <a16:creationId xmlns:a16="http://schemas.microsoft.com/office/drawing/2014/main" id="{E49768EB-550E-FCC6-04EB-23F2D81B8E27}"/>
              </a:ext>
            </a:extLst>
          </p:cNvPr>
          <p:cNvSpPr txBox="1"/>
          <p:nvPr/>
        </p:nvSpPr>
        <p:spPr>
          <a:xfrm>
            <a:off x="804808" y="1614451"/>
            <a:ext cx="10350872" cy="707886"/>
          </a:xfrm>
          <a:prstGeom prst="rect">
            <a:avLst/>
          </a:prstGeom>
          <a:noFill/>
          <a:ln w="50800">
            <a:solidFill>
              <a:srgbClr val="0070C0"/>
            </a:solidFill>
          </a:ln>
        </p:spPr>
        <p:txBody>
          <a:bodyPr wrap="square">
            <a:spAutoFit/>
          </a:bodyPr>
          <a:lstStyle/>
          <a:p>
            <a:pPr algn="just"/>
            <a:r>
              <a:rPr lang="en-US" sz="2000" kern="50" dirty="0">
                <a:solidFill>
                  <a:srgbClr val="00000A"/>
                </a:solidFill>
                <a:latin typeface="Times New Roman" panose="02020603050405020304" pitchFamily="18" charset="0"/>
                <a:ea typeface="JXKMFK+NimbusRomNo9L-Regu"/>
              </a:rPr>
              <a:t>The </a:t>
            </a:r>
            <a:r>
              <a:rPr lang="en-US" sz="2000" b="1" u="sng" kern="50" dirty="0">
                <a:solidFill>
                  <a:srgbClr val="00000A"/>
                </a:solidFill>
                <a:latin typeface="Times New Roman" panose="02020603050405020304" pitchFamily="18" charset="0"/>
                <a:ea typeface="JXKMFK+NimbusRomNo9L-Regu"/>
              </a:rPr>
              <a:t>overall objective</a:t>
            </a:r>
            <a:r>
              <a:rPr lang="en-US" sz="2000" kern="50" dirty="0">
                <a:solidFill>
                  <a:srgbClr val="00000A"/>
                </a:solidFill>
                <a:latin typeface="Times New Roman" panose="02020603050405020304" pitchFamily="18" charset="0"/>
                <a:ea typeface="JXKMFK+NimbusRomNo9L-Regu"/>
              </a:rPr>
              <a:t> of this work is to identify biomechanical markers/factors that indicate the potential for cervical spine disc degeneration, particularly following spinal fusion surgery. </a:t>
            </a:r>
            <a:endParaRPr lang="en-US" sz="2000" dirty="0"/>
          </a:p>
        </p:txBody>
      </p:sp>
      <p:sp>
        <p:nvSpPr>
          <p:cNvPr id="3" name="Slide Number Placeholder 2">
            <a:extLst>
              <a:ext uri="{FF2B5EF4-FFF2-40B4-BE49-F238E27FC236}">
                <a16:creationId xmlns:a16="http://schemas.microsoft.com/office/drawing/2014/main" id="{F7BC7089-9F21-E67A-9B5F-309A06F8457D}"/>
              </a:ext>
            </a:extLst>
          </p:cNvPr>
          <p:cNvSpPr>
            <a:spLocks noGrp="1"/>
          </p:cNvSpPr>
          <p:nvPr>
            <p:ph type="sldNum" sz="quarter" idx="10"/>
          </p:nvPr>
        </p:nvSpPr>
        <p:spPr>
          <a:xfrm>
            <a:off x="8737600" y="6518563"/>
            <a:ext cx="2540000" cy="457200"/>
          </a:xfrm>
        </p:spPr>
        <p:txBody>
          <a:bodyPr/>
          <a:lstStyle/>
          <a:p>
            <a:fld id="{E400C7C8-7C88-BA41-BC02-0C39D7F04A6D}" type="slidenum">
              <a:rPr lang="en-US" smtClean="0"/>
              <a:t>2</a:t>
            </a:fld>
            <a:endParaRPr lang="en-US"/>
          </a:p>
        </p:txBody>
      </p:sp>
      <p:sp>
        <p:nvSpPr>
          <p:cNvPr id="4" name="TextBox 3">
            <a:extLst>
              <a:ext uri="{FF2B5EF4-FFF2-40B4-BE49-F238E27FC236}">
                <a16:creationId xmlns:a16="http://schemas.microsoft.com/office/drawing/2014/main" id="{3F4C9560-AE59-97C3-3BAE-1EBAE837D854}"/>
              </a:ext>
            </a:extLst>
          </p:cNvPr>
          <p:cNvSpPr txBox="1"/>
          <p:nvPr/>
        </p:nvSpPr>
        <p:spPr>
          <a:xfrm>
            <a:off x="804808" y="2611821"/>
            <a:ext cx="10350872" cy="2246769"/>
          </a:xfrm>
          <a:prstGeom prst="rect">
            <a:avLst/>
          </a:prstGeom>
          <a:noFill/>
        </p:spPr>
        <p:txBody>
          <a:bodyPr wrap="square">
            <a:spAutoFit/>
          </a:bodyPr>
          <a:lstStyle/>
          <a:p>
            <a:pPr algn="just"/>
            <a:r>
              <a:rPr lang="en-US" sz="2000" kern="50" dirty="0">
                <a:solidFill>
                  <a:srgbClr val="00000A"/>
                </a:solidFill>
                <a:latin typeface="Times New Roman" panose="02020603050405020304" pitchFamily="18" charset="0"/>
                <a:ea typeface="JXKMFK+NimbusRomNo9L-Regu"/>
              </a:rPr>
              <a:t>The </a:t>
            </a:r>
            <a:r>
              <a:rPr lang="en-US" sz="2000" b="1" u="sng" kern="50" dirty="0">
                <a:solidFill>
                  <a:srgbClr val="00000A"/>
                </a:solidFill>
                <a:latin typeface="Times New Roman" panose="02020603050405020304" pitchFamily="18" charset="0"/>
                <a:ea typeface="JXKMFK+NimbusRomNo9L-Regu"/>
              </a:rPr>
              <a:t>current technical objective</a:t>
            </a:r>
            <a:r>
              <a:rPr lang="en-US" sz="2000" b="1" kern="50" dirty="0">
                <a:solidFill>
                  <a:srgbClr val="00000A"/>
                </a:solidFill>
                <a:latin typeface="Times New Roman" panose="02020603050405020304" pitchFamily="18" charset="0"/>
                <a:ea typeface="JXKMFK+NimbusRomNo9L-Regu"/>
              </a:rPr>
              <a:t> </a:t>
            </a:r>
            <a:r>
              <a:rPr lang="en-US" sz="2000" kern="50" dirty="0">
                <a:solidFill>
                  <a:srgbClr val="00000A"/>
                </a:solidFill>
                <a:latin typeface="Times New Roman" panose="02020603050405020304" pitchFamily="18" charset="0"/>
                <a:ea typeface="JXKMFK+NimbusRomNo9L-Regu"/>
              </a:rPr>
              <a:t>is to establish a consistent approach to create subject-specific cervical spine computational models, including  </a:t>
            </a:r>
            <a:r>
              <a:rPr lang="en-US" sz="2000" kern="50" dirty="0">
                <a:solidFill>
                  <a:srgbClr val="FF0000"/>
                </a:solidFill>
                <a:latin typeface="Times New Roman" panose="02020603050405020304" pitchFamily="18" charset="0"/>
                <a:ea typeface="JXKMFK+NimbusRomNo9L-Regu"/>
              </a:rPr>
              <a:t>non-invasively</a:t>
            </a:r>
            <a:r>
              <a:rPr lang="en-US" sz="2000" kern="50" dirty="0">
                <a:solidFill>
                  <a:srgbClr val="00000A"/>
                </a:solidFill>
                <a:latin typeface="Times New Roman" panose="02020603050405020304" pitchFamily="18" charset="0"/>
                <a:ea typeface="JXKMFK+NimbusRomNo9L-Regu"/>
              </a:rPr>
              <a:t> estimated </a:t>
            </a:r>
            <a:r>
              <a:rPr lang="en-US" sz="2000" i="1" kern="50" dirty="0">
                <a:solidFill>
                  <a:srgbClr val="00000A"/>
                </a:solidFill>
                <a:latin typeface="Times New Roman" panose="02020603050405020304" pitchFamily="18" charset="0"/>
                <a:ea typeface="JXKMFK+NimbusRomNo9L-Regu"/>
              </a:rPr>
              <a:t>in vivo </a:t>
            </a:r>
            <a:r>
              <a:rPr lang="en-US" sz="2000" kern="50" dirty="0">
                <a:solidFill>
                  <a:srgbClr val="FF0000"/>
                </a:solidFill>
                <a:latin typeface="Times New Roman" panose="02020603050405020304" pitchFamily="18" charset="0"/>
                <a:ea typeface="JXKMFK+NimbusRomNo9L-Regu"/>
              </a:rPr>
              <a:t>subject-specific material properties</a:t>
            </a:r>
            <a:r>
              <a:rPr lang="en-US" sz="2000" kern="50" dirty="0">
                <a:solidFill>
                  <a:srgbClr val="C00000"/>
                </a:solidFill>
                <a:latin typeface="Times New Roman" panose="02020603050405020304" pitchFamily="18" charset="0"/>
                <a:ea typeface="JXKMFK+NimbusRomNo9L-Regu"/>
              </a:rPr>
              <a:t> </a:t>
            </a:r>
            <a:r>
              <a:rPr lang="en-US" sz="2000" kern="50" dirty="0">
                <a:solidFill>
                  <a:srgbClr val="00000A"/>
                </a:solidFill>
                <a:latin typeface="Times New Roman" panose="02020603050405020304" pitchFamily="18" charset="0"/>
                <a:ea typeface="JXKMFK+NimbusRomNo9L-Regu"/>
              </a:rPr>
              <a:t>of each disc, using </a:t>
            </a:r>
            <a:r>
              <a:rPr lang="en-US" sz="2000" i="1" kern="50" dirty="0">
                <a:solidFill>
                  <a:srgbClr val="FF0000"/>
                </a:solidFill>
                <a:latin typeface="Times New Roman" panose="02020603050405020304" pitchFamily="18" charset="0"/>
                <a:ea typeface="JXKMFK+NimbusRomNo9L-Regu"/>
              </a:rPr>
              <a:t>in vivo</a:t>
            </a:r>
            <a:r>
              <a:rPr lang="en-US" sz="2000" kern="50" dirty="0">
                <a:solidFill>
                  <a:srgbClr val="FF0000"/>
                </a:solidFill>
                <a:latin typeface="Times New Roman" panose="02020603050405020304" pitchFamily="18" charset="0"/>
                <a:ea typeface="JXKMFK+NimbusRomNo9L-Regu"/>
              </a:rPr>
              <a:t> motion trials</a:t>
            </a:r>
            <a:r>
              <a:rPr lang="en-US" sz="2000" kern="50" dirty="0">
                <a:solidFill>
                  <a:srgbClr val="C00000"/>
                </a:solidFill>
                <a:latin typeface="Times New Roman" panose="02020603050405020304" pitchFamily="18" charset="0"/>
                <a:ea typeface="JXKMFK+NimbusRomNo9L-Regu"/>
              </a:rPr>
              <a:t> </a:t>
            </a:r>
            <a:r>
              <a:rPr lang="en-US" sz="2000" kern="50" dirty="0">
                <a:solidFill>
                  <a:srgbClr val="00000A"/>
                </a:solidFill>
                <a:latin typeface="Times New Roman" panose="02020603050405020304" pitchFamily="18" charset="0"/>
                <a:ea typeface="JXKMFK+NimbusRomNo9L-Regu"/>
              </a:rPr>
              <a:t>of a patient with disc degeneration.</a:t>
            </a:r>
          </a:p>
          <a:p>
            <a:pPr algn="just"/>
            <a:endParaRPr lang="en-US" sz="2000" kern="50" dirty="0">
              <a:solidFill>
                <a:srgbClr val="00000A"/>
              </a:solidFill>
              <a:latin typeface="Times New Roman" panose="02020603050405020304" pitchFamily="18" charset="0"/>
            </a:endParaRPr>
          </a:p>
          <a:p>
            <a:pPr marL="800100" lvl="1" indent="-342900" algn="just">
              <a:buFont typeface="Arial" panose="020B0604020202020204" pitchFamily="34" charset="0"/>
              <a:buChar char="•"/>
            </a:pPr>
            <a:r>
              <a:rPr lang="en-US" sz="2000" kern="50" dirty="0">
                <a:solidFill>
                  <a:srgbClr val="00000A"/>
                </a:solidFill>
                <a:latin typeface="Times New Roman" panose="02020603050405020304" pitchFamily="18" charset="0"/>
              </a:rPr>
              <a:t>Establish a numerical modeling approach, particularly the required components, to accurately simulate the kinematic response of subject-specific cervical spine.</a:t>
            </a:r>
          </a:p>
          <a:p>
            <a:pPr marL="800100" lvl="1" indent="-342900" algn="just">
              <a:buFont typeface="Arial" panose="020B0604020202020204" pitchFamily="34" charset="0"/>
              <a:buChar char="•"/>
            </a:pPr>
            <a:r>
              <a:rPr lang="en-US" sz="2000" kern="50" dirty="0">
                <a:solidFill>
                  <a:srgbClr val="00000A"/>
                </a:solidFill>
                <a:latin typeface="Times New Roman" panose="02020603050405020304" pitchFamily="18" charset="0"/>
              </a:rPr>
              <a:t>Estimate subject-specific disc material properties based on </a:t>
            </a:r>
            <a:r>
              <a:rPr lang="en-US" sz="2000" i="1" kern="50" dirty="0">
                <a:solidFill>
                  <a:srgbClr val="00000A"/>
                </a:solidFill>
                <a:latin typeface="Times New Roman" panose="02020603050405020304" pitchFamily="18" charset="0"/>
              </a:rPr>
              <a:t>in vivo </a:t>
            </a:r>
            <a:r>
              <a:rPr lang="en-US" sz="2000" kern="50" dirty="0">
                <a:solidFill>
                  <a:srgbClr val="00000A"/>
                </a:solidFill>
                <a:latin typeface="Times New Roman" panose="02020603050405020304" pitchFamily="18" charset="0"/>
              </a:rPr>
              <a:t>kinematics data.</a:t>
            </a:r>
            <a:endParaRPr lang="en-US" sz="2000" dirty="0"/>
          </a:p>
        </p:txBody>
      </p:sp>
    </p:spTree>
    <p:extLst>
      <p:ext uri="{BB962C8B-B14F-4D97-AF65-F5344CB8AC3E}">
        <p14:creationId xmlns:p14="http://schemas.microsoft.com/office/powerpoint/2010/main" val="18250479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37A82A-4F1E-1B0E-EB7E-1BAB23EF65F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5D456C6-79E9-76F2-8E30-93775897C89A}"/>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Cervical Vertebrae Geometry from Imaging Data</a:t>
            </a:r>
          </a:p>
        </p:txBody>
      </p:sp>
      <p:sp>
        <p:nvSpPr>
          <p:cNvPr id="9" name="TextBox 8">
            <a:extLst>
              <a:ext uri="{FF2B5EF4-FFF2-40B4-BE49-F238E27FC236}">
                <a16:creationId xmlns:a16="http://schemas.microsoft.com/office/drawing/2014/main" id="{E49768EB-550E-FCC6-04EB-23F2D81B8E27}"/>
              </a:ext>
            </a:extLst>
          </p:cNvPr>
          <p:cNvSpPr txBox="1"/>
          <p:nvPr/>
        </p:nvSpPr>
        <p:spPr>
          <a:xfrm>
            <a:off x="1228954" y="5413236"/>
            <a:ext cx="10131552" cy="707886"/>
          </a:xfrm>
          <a:prstGeom prst="rect">
            <a:avLst/>
          </a:prstGeom>
          <a:noFill/>
        </p:spPr>
        <p:txBody>
          <a:bodyPr wrap="square">
            <a:spAutoFit/>
          </a:bodyPr>
          <a:lstStyle/>
          <a:p>
            <a:pPr algn="just"/>
            <a:r>
              <a:rPr lang="en-US" sz="2000" dirty="0">
                <a:latin typeface="Times New Roman" panose="02020603050405020304" pitchFamily="18" charset="0"/>
                <a:cs typeface="Times New Roman" panose="02020603050405020304" pitchFamily="18" charset="0"/>
              </a:rPr>
              <a:t>Our collaborators have a unique toolset to </a:t>
            </a:r>
            <a:r>
              <a:rPr lang="en-US" sz="2000" b="1" dirty="0">
                <a:solidFill>
                  <a:srgbClr val="FF0000"/>
                </a:solidFill>
                <a:latin typeface="Times New Roman" panose="02020603050405020304" pitchFamily="18" charset="0"/>
                <a:cs typeface="Times New Roman" panose="02020603050405020304" pitchFamily="18" charset="0"/>
              </a:rPr>
              <a:t>acquire/process the 3D geometry of each vertebra</a:t>
            </a:r>
            <a:r>
              <a:rPr lang="en-US" sz="2000" dirty="0">
                <a:latin typeface="Times New Roman" panose="02020603050405020304" pitchFamily="18" charset="0"/>
                <a:cs typeface="Times New Roman" panose="02020603050405020304" pitchFamily="18" charset="0"/>
              </a:rPr>
              <a:t> (C2-C7) from high-resolution CT imaging throughout motion experiments.</a:t>
            </a:r>
          </a:p>
        </p:txBody>
      </p:sp>
      <p:sp>
        <p:nvSpPr>
          <p:cNvPr id="10" name="Slide Number Placeholder 2">
            <a:extLst>
              <a:ext uri="{FF2B5EF4-FFF2-40B4-BE49-F238E27FC236}">
                <a16:creationId xmlns:a16="http://schemas.microsoft.com/office/drawing/2014/main" id="{329B5267-5888-DCEA-70DD-364A9D52F269}"/>
              </a:ext>
            </a:extLst>
          </p:cNvPr>
          <p:cNvSpPr>
            <a:spLocks noGrp="1"/>
          </p:cNvSpPr>
          <p:nvPr>
            <p:ph type="sldNum" sz="quarter" idx="10"/>
          </p:nvPr>
        </p:nvSpPr>
        <p:spPr>
          <a:xfrm>
            <a:off x="8737600" y="6518563"/>
            <a:ext cx="2540000" cy="457200"/>
          </a:xfrm>
        </p:spPr>
        <p:txBody>
          <a:bodyPr/>
          <a:lstStyle/>
          <a:p>
            <a:fld id="{E400C7C8-7C88-BA41-BC02-0C39D7F04A6D}" type="slidenum">
              <a:rPr lang="en-US" smtClean="0"/>
              <a:t>3</a:t>
            </a:fld>
            <a:endParaRPr lang="en-US"/>
          </a:p>
        </p:txBody>
      </p:sp>
      <p:pic>
        <p:nvPicPr>
          <p:cNvPr id="4" name="Picture 3" descr="A picture containing graphical user interface&#10;&#10;Description automatically generated">
            <a:extLst>
              <a:ext uri="{FF2B5EF4-FFF2-40B4-BE49-F238E27FC236}">
                <a16:creationId xmlns:a16="http://schemas.microsoft.com/office/drawing/2014/main" id="{A9066FED-59E8-4677-0889-2EBED1EE5482}"/>
              </a:ext>
            </a:extLst>
          </p:cNvPr>
          <p:cNvPicPr>
            <a:picLocks noChangeAspect="1"/>
          </p:cNvPicPr>
          <p:nvPr/>
        </p:nvPicPr>
        <p:blipFill>
          <a:blip r:embed="rId3"/>
          <a:stretch>
            <a:fillRect/>
          </a:stretch>
        </p:blipFill>
        <p:spPr>
          <a:xfrm>
            <a:off x="705662" y="1263651"/>
            <a:ext cx="10654844" cy="4280150"/>
          </a:xfrm>
          <a:prstGeom prst="rect">
            <a:avLst/>
          </a:prstGeom>
        </p:spPr>
      </p:pic>
    </p:spTree>
    <p:extLst>
      <p:ext uri="{BB962C8B-B14F-4D97-AF65-F5344CB8AC3E}">
        <p14:creationId xmlns:p14="http://schemas.microsoft.com/office/powerpoint/2010/main" val="5334727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4A2A40F6-0703-9AB5-9D6F-A0FCED1041FE}"/>
              </a:ext>
            </a:extLst>
          </p:cNvPr>
          <p:cNvPicPr>
            <a:picLocks noChangeAspect="1"/>
          </p:cNvPicPr>
          <p:nvPr/>
        </p:nvPicPr>
        <p:blipFill>
          <a:blip r:embed="rId3"/>
          <a:stretch>
            <a:fillRect/>
          </a:stretch>
        </p:blipFill>
        <p:spPr>
          <a:xfrm>
            <a:off x="4448381" y="1516744"/>
            <a:ext cx="2569277" cy="4787852"/>
          </a:xfrm>
          <a:prstGeom prst="rect">
            <a:avLst/>
          </a:prstGeom>
        </p:spPr>
      </p:pic>
      <p:sp>
        <p:nvSpPr>
          <p:cNvPr id="2" name="Title 1"/>
          <p:cNvSpPr>
            <a:spLocks noGrp="1"/>
          </p:cNvSpPr>
          <p:nvPr>
            <p:ph type="title"/>
          </p:nvPr>
        </p:nvSpPr>
        <p:spPr/>
        <p:txBody>
          <a:bodyPr/>
          <a:lstStyle/>
          <a:p>
            <a:r>
              <a:rPr lang="en-US" altLang="zh-CN" dirty="0">
                <a:latin typeface="Times New Roman" panose="02020603050405020304" pitchFamily="18" charset="0"/>
                <a:ea typeface="Calibri" panose="020F0502020204030204" pitchFamily="34" charset="0"/>
                <a:cs typeface="Times New Roman" panose="02020603050405020304" pitchFamily="18" charset="0"/>
              </a:rPr>
              <a:t>Subject-Specific Cervical Spine Geometry</a:t>
            </a:r>
            <a:endParaRPr lang="en-US" dirty="0">
              <a:latin typeface="Times New Roman" panose="02020603050405020304" pitchFamily="18" charset="0"/>
              <a:ea typeface="Calibri" panose="020F0502020204030204" pitchFamily="34" charset="0"/>
              <a:cs typeface="Times New Roman" panose="02020603050405020304" pitchFamily="18" charset="0"/>
            </a:endParaRPr>
          </a:p>
        </p:txBody>
      </p:sp>
      <p:sp>
        <p:nvSpPr>
          <p:cNvPr id="7" name="TextBox 6">
            <a:extLst>
              <a:ext uri="{FF2B5EF4-FFF2-40B4-BE49-F238E27FC236}">
                <a16:creationId xmlns:a16="http://schemas.microsoft.com/office/drawing/2014/main" id="{CD2CE51C-C44B-ADD7-05A4-181ECD4C9418}"/>
              </a:ext>
            </a:extLst>
          </p:cNvPr>
          <p:cNvSpPr txBox="1"/>
          <p:nvPr/>
        </p:nvSpPr>
        <p:spPr>
          <a:xfrm>
            <a:off x="7553268" y="1618557"/>
            <a:ext cx="4029142" cy="1508105"/>
          </a:xfrm>
          <a:prstGeom prst="rect">
            <a:avLst/>
          </a:prstGeom>
          <a:noFill/>
        </p:spPr>
        <p:txBody>
          <a:bodyPr wrap="square">
            <a:spAutoFit/>
          </a:bodyPr>
          <a:lstStyle/>
          <a:p>
            <a:r>
              <a:rPr lang="en-US" sz="20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Vertebrae (</a:t>
            </a:r>
            <a:r>
              <a:rPr lang="en-US"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including </a:t>
            </a:r>
            <a:r>
              <a:rPr lang="en-US" sz="20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e</a:t>
            </a:r>
            <a:r>
              <a:rPr lang="en-US" sz="2000" dirty="0">
                <a:latin typeface="Times New Roman" panose="02020603050405020304" pitchFamily="18" charset="0"/>
                <a:ea typeface="Calibri" panose="020F0502020204030204" pitchFamily="34" charset="0"/>
                <a:cs typeface="Times New Roman" panose="02020603050405020304" pitchFamily="18" charset="0"/>
              </a:rPr>
              <a:t>nd plates of vertebrae</a:t>
            </a:r>
            <a:r>
              <a:rPr lang="en-US" sz="20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t>
            </a:r>
          </a:p>
          <a:p>
            <a:r>
              <a:rPr lang="en-US" sz="2000"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Rigid bodies (no materia</a:t>
            </a:r>
            <a:r>
              <a:rPr lang="en-US" sz="2000"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l property).</a:t>
            </a:r>
          </a:p>
          <a:p>
            <a:r>
              <a:rPr lang="en-US" sz="1600" i="1"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a:t>
            </a:r>
            <a:r>
              <a:rPr lang="en-US" sz="1600" i="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Palomar at al. </a:t>
            </a:r>
            <a:r>
              <a:rPr lang="en-US" sz="1600" i="1" dirty="0">
                <a:latin typeface="Times New Roman" panose="02020603050405020304" pitchFamily="18" charset="0"/>
                <a:ea typeface="Calibri" panose="020F0502020204030204" pitchFamily="34" charset="0"/>
                <a:cs typeface="Times New Roman" panose="02020603050405020304" pitchFamily="18" charset="0"/>
              </a:rPr>
              <a:t>2008, </a:t>
            </a:r>
            <a:r>
              <a:rPr lang="en-US" sz="1600" i="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Ha 2006)</a:t>
            </a:r>
          </a:p>
          <a:p>
            <a:endParaRPr lang="en-US" sz="1600" i="1" dirty="0">
              <a:solidFill>
                <a:srgbClr val="000000"/>
              </a:solidFill>
              <a:latin typeface="Times New Roman" panose="02020603050405020304" pitchFamily="18" charset="0"/>
              <a:ea typeface="Calibri" panose="020F0502020204030204" pitchFamily="34" charset="0"/>
              <a:cs typeface="Times New Roman" panose="02020603050405020304" pitchFamily="18" charset="0"/>
            </a:endParaRPr>
          </a:p>
        </p:txBody>
      </p:sp>
      <p:sp>
        <p:nvSpPr>
          <p:cNvPr id="3" name="Slide Number Placeholder 2">
            <a:extLst>
              <a:ext uri="{FF2B5EF4-FFF2-40B4-BE49-F238E27FC236}">
                <a16:creationId xmlns:a16="http://schemas.microsoft.com/office/drawing/2014/main" id="{CD2DF223-E66D-1CEC-038B-EE3574CA1090}"/>
              </a:ext>
            </a:extLst>
          </p:cNvPr>
          <p:cNvSpPr>
            <a:spLocks noGrp="1"/>
          </p:cNvSpPr>
          <p:nvPr>
            <p:ph type="sldNum" sz="quarter" idx="10"/>
          </p:nvPr>
        </p:nvSpPr>
        <p:spPr/>
        <p:txBody>
          <a:bodyPr/>
          <a:lstStyle/>
          <a:p>
            <a:fld id="{E400C7C8-7C88-BA41-BC02-0C39D7F04A6D}" type="slidenum">
              <a:rPr lang="en-US" smtClean="0"/>
              <a:t>4</a:t>
            </a:fld>
            <a:endParaRPr lang="en-US" dirty="0"/>
          </a:p>
        </p:txBody>
      </p:sp>
      <p:cxnSp>
        <p:nvCxnSpPr>
          <p:cNvPr id="5" name="Straight Arrow Connector 4">
            <a:extLst>
              <a:ext uri="{FF2B5EF4-FFF2-40B4-BE49-F238E27FC236}">
                <a16:creationId xmlns:a16="http://schemas.microsoft.com/office/drawing/2014/main" id="{5E5C797C-B6E9-423E-46CC-6942D9B99F41}"/>
              </a:ext>
            </a:extLst>
          </p:cNvPr>
          <p:cNvCxnSpPr>
            <a:cxnSpLocks/>
          </p:cNvCxnSpPr>
          <p:nvPr/>
        </p:nvCxnSpPr>
        <p:spPr bwMode="auto">
          <a:xfrm flipH="1">
            <a:off x="6320971" y="1942011"/>
            <a:ext cx="1229360" cy="554446"/>
          </a:xfrm>
          <a:prstGeom prst="straightConnector1">
            <a:avLst/>
          </a:prstGeom>
          <a:ln w="12700">
            <a:headEnd type="none" w="med" len="med"/>
            <a:tailEnd type="triangle"/>
          </a:ln>
        </p:spPr>
        <p:style>
          <a:lnRef idx="1">
            <a:schemeClr val="dk1"/>
          </a:lnRef>
          <a:fillRef idx="0">
            <a:schemeClr val="dk1"/>
          </a:fillRef>
          <a:effectRef idx="0">
            <a:schemeClr val="dk1"/>
          </a:effectRef>
          <a:fontRef idx="minor">
            <a:schemeClr val="tx1"/>
          </a:fontRef>
        </p:style>
      </p:cxnSp>
      <p:cxnSp>
        <p:nvCxnSpPr>
          <p:cNvPr id="10" name="Straight Arrow Connector 9">
            <a:extLst>
              <a:ext uri="{FF2B5EF4-FFF2-40B4-BE49-F238E27FC236}">
                <a16:creationId xmlns:a16="http://schemas.microsoft.com/office/drawing/2014/main" id="{C9731DBE-EB9D-9919-5609-EF7A9A39306B}"/>
              </a:ext>
            </a:extLst>
          </p:cNvPr>
          <p:cNvCxnSpPr>
            <a:cxnSpLocks/>
          </p:cNvCxnSpPr>
          <p:nvPr/>
        </p:nvCxnSpPr>
        <p:spPr bwMode="auto">
          <a:xfrm flipH="1" flipV="1">
            <a:off x="6538686" y="4891314"/>
            <a:ext cx="950685" cy="55155"/>
          </a:xfrm>
          <a:prstGeom prst="straightConnector1">
            <a:avLst/>
          </a:prstGeom>
          <a:ln w="12700">
            <a:headEnd type="none" w="med" len="med"/>
            <a:tailEnd type="triangle"/>
          </a:ln>
        </p:spPr>
        <p:style>
          <a:lnRef idx="1">
            <a:schemeClr val="dk1"/>
          </a:lnRef>
          <a:fillRef idx="0">
            <a:schemeClr val="dk1"/>
          </a:fillRef>
          <a:effectRef idx="0">
            <a:schemeClr val="dk1"/>
          </a:effectRef>
          <a:fontRef idx="minor">
            <a:schemeClr val="tx1"/>
          </a:fontRef>
        </p:style>
      </p:cxnSp>
      <p:sp>
        <p:nvSpPr>
          <p:cNvPr id="11" name="TextBox 10">
            <a:extLst>
              <a:ext uri="{FF2B5EF4-FFF2-40B4-BE49-F238E27FC236}">
                <a16:creationId xmlns:a16="http://schemas.microsoft.com/office/drawing/2014/main" id="{7F208172-AD9E-AB0E-BD56-B9A66A8FF19B}"/>
              </a:ext>
            </a:extLst>
          </p:cNvPr>
          <p:cNvSpPr txBox="1"/>
          <p:nvPr/>
        </p:nvSpPr>
        <p:spPr>
          <a:xfrm>
            <a:off x="7588625" y="4499526"/>
            <a:ext cx="4029142" cy="1569660"/>
          </a:xfrm>
          <a:prstGeom prst="rect">
            <a:avLst/>
          </a:prstGeom>
          <a:noFill/>
        </p:spPr>
        <p:txBody>
          <a:bodyPr wrap="square">
            <a:spAutoFit/>
          </a:bodyPr>
          <a:lstStyle/>
          <a:p>
            <a:r>
              <a:rPr lang="en-US" sz="20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Intervertebral disc: </a:t>
            </a:r>
            <a:r>
              <a:rPr lang="en-US"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the geometry of components are based on the subject-specific spine anatomy.</a:t>
            </a:r>
          </a:p>
          <a:p>
            <a:endParaRPr lang="en-US" sz="20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p>
            <a:endParaRPr lang="en-US" sz="1600" i="1" dirty="0">
              <a:solidFill>
                <a:srgbClr val="000000"/>
              </a:solidFill>
              <a:latin typeface="Times New Roman" panose="02020603050405020304" pitchFamily="18" charset="0"/>
              <a:ea typeface="Calibri" panose="020F0502020204030204" pitchFamily="34" charset="0"/>
              <a:cs typeface="Times New Roman" panose="02020603050405020304" pitchFamily="18" charset="0"/>
            </a:endParaRPr>
          </a:p>
        </p:txBody>
      </p:sp>
      <p:sp>
        <p:nvSpPr>
          <p:cNvPr id="12" name="TextBox 11">
            <a:extLst>
              <a:ext uri="{FF2B5EF4-FFF2-40B4-BE49-F238E27FC236}">
                <a16:creationId xmlns:a16="http://schemas.microsoft.com/office/drawing/2014/main" id="{4A9A2E18-080B-EBA7-B814-60FF785E2702}"/>
              </a:ext>
            </a:extLst>
          </p:cNvPr>
          <p:cNvSpPr txBox="1"/>
          <p:nvPr/>
        </p:nvSpPr>
        <p:spPr>
          <a:xfrm>
            <a:off x="618310" y="1635626"/>
            <a:ext cx="3762102" cy="3724096"/>
          </a:xfrm>
          <a:prstGeom prst="rect">
            <a:avLst/>
          </a:prstGeom>
          <a:noFill/>
        </p:spPr>
        <p:txBody>
          <a:bodyPr wrap="square">
            <a:spAutoFit/>
          </a:bodyPr>
          <a:lstStyle/>
          <a:p>
            <a:r>
              <a:rPr lang="en-US" sz="2000" b="1"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L</a:t>
            </a:r>
            <a:r>
              <a:rPr lang="en-US" sz="20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igaments:</a:t>
            </a:r>
            <a:r>
              <a:rPr lang="en-US"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anterior </a:t>
            </a:r>
            <a:r>
              <a:rPr lang="en-US" sz="20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longitudinal ligament (ALL), </a:t>
            </a:r>
            <a:r>
              <a:rPr lang="en-US"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posterior</a:t>
            </a:r>
          </a:p>
          <a:p>
            <a:r>
              <a:rPr lang="en-US" sz="20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longitudinal ligament (PLL),</a:t>
            </a:r>
            <a:r>
              <a:rPr lang="en-US"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interspinous ligament (ISL),</a:t>
            </a:r>
            <a:r>
              <a:rPr lang="en-US"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ligamentum flavum (LF),</a:t>
            </a:r>
            <a:r>
              <a:rPr lang="en-US"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capsular ligament (CL) are included;</a:t>
            </a:r>
          </a:p>
          <a:p>
            <a:r>
              <a:rPr lang="en-US"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1-D connector element is used to represent the band structure of ligaments.</a:t>
            </a:r>
          </a:p>
          <a:p>
            <a:endParaRPr lang="en-US"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p>
            <a:endParaRPr lang="en-US" sz="20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p>
            <a:endParaRPr lang="en-US" sz="1600" i="1" dirty="0">
              <a:solidFill>
                <a:srgbClr val="000000"/>
              </a:solidFill>
              <a:latin typeface="Times New Roman" panose="02020603050405020304" pitchFamily="18" charset="0"/>
              <a:ea typeface="Calibri" panose="020F0502020204030204" pitchFamily="34" charset="0"/>
              <a:cs typeface="Times New Roman" panose="02020603050405020304" pitchFamily="18" charset="0"/>
            </a:endParaRPr>
          </a:p>
        </p:txBody>
      </p:sp>
      <p:sp>
        <p:nvSpPr>
          <p:cNvPr id="13" name="TextBox 12">
            <a:extLst>
              <a:ext uri="{FF2B5EF4-FFF2-40B4-BE49-F238E27FC236}">
                <a16:creationId xmlns:a16="http://schemas.microsoft.com/office/drawing/2014/main" id="{021DCE02-A78C-0691-D38A-D43CEBFFBDB2}"/>
              </a:ext>
            </a:extLst>
          </p:cNvPr>
          <p:cNvSpPr txBox="1"/>
          <p:nvPr/>
        </p:nvSpPr>
        <p:spPr>
          <a:xfrm>
            <a:off x="604335" y="5056876"/>
            <a:ext cx="3845745" cy="1261884"/>
          </a:xfrm>
          <a:prstGeom prst="rect">
            <a:avLst/>
          </a:prstGeom>
          <a:noFill/>
        </p:spPr>
        <p:txBody>
          <a:bodyPr wrap="square">
            <a:spAutoFit/>
          </a:bodyPr>
          <a:lstStyle/>
          <a:p>
            <a:r>
              <a:rPr lang="en-US" sz="20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Facets: </a:t>
            </a:r>
            <a:r>
              <a:rPr lang="en-US"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the geometry is based on the subject-specific spine anatomy.</a:t>
            </a:r>
          </a:p>
          <a:p>
            <a:endParaRPr lang="en-US" sz="20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p>
            <a:endParaRPr lang="en-US" sz="1600" i="1" dirty="0">
              <a:solidFill>
                <a:srgbClr val="000000"/>
              </a:solidFill>
              <a:latin typeface="Times New Roman" panose="02020603050405020304" pitchFamily="18" charset="0"/>
              <a:ea typeface="Calibri" panose="020F0502020204030204" pitchFamily="34" charset="0"/>
              <a:cs typeface="Times New Roman" panose="02020603050405020304" pitchFamily="18" charset="0"/>
            </a:endParaRPr>
          </a:p>
        </p:txBody>
      </p:sp>
      <p:cxnSp>
        <p:nvCxnSpPr>
          <p:cNvPr id="15" name="Straight Arrow Connector 14">
            <a:extLst>
              <a:ext uri="{FF2B5EF4-FFF2-40B4-BE49-F238E27FC236}">
                <a16:creationId xmlns:a16="http://schemas.microsoft.com/office/drawing/2014/main" id="{FF099677-96E3-9670-0828-A1A77888F127}"/>
              </a:ext>
            </a:extLst>
          </p:cNvPr>
          <p:cNvCxnSpPr>
            <a:cxnSpLocks/>
          </p:cNvCxnSpPr>
          <p:nvPr/>
        </p:nvCxnSpPr>
        <p:spPr bwMode="auto">
          <a:xfrm>
            <a:off x="4197531" y="2891246"/>
            <a:ext cx="875212" cy="272868"/>
          </a:xfrm>
          <a:prstGeom prst="straightConnector1">
            <a:avLst/>
          </a:prstGeom>
          <a:ln w="12700">
            <a:headEnd type="none" w="med" len="med"/>
            <a:tailEnd type="triangle"/>
          </a:ln>
        </p:spPr>
        <p:style>
          <a:lnRef idx="1">
            <a:schemeClr val="dk1"/>
          </a:lnRef>
          <a:fillRef idx="0">
            <a:schemeClr val="dk1"/>
          </a:fillRef>
          <a:effectRef idx="0">
            <a:schemeClr val="dk1"/>
          </a:effectRef>
          <a:fontRef idx="minor">
            <a:schemeClr val="tx1"/>
          </a:fontRef>
        </p:style>
      </p:cxnSp>
      <p:cxnSp>
        <p:nvCxnSpPr>
          <p:cNvPr id="18" name="Straight Arrow Connector 17">
            <a:extLst>
              <a:ext uri="{FF2B5EF4-FFF2-40B4-BE49-F238E27FC236}">
                <a16:creationId xmlns:a16="http://schemas.microsoft.com/office/drawing/2014/main" id="{8B3AC2A6-DFEA-D9ED-6BC0-1D895AED1600}"/>
              </a:ext>
            </a:extLst>
          </p:cNvPr>
          <p:cNvCxnSpPr>
            <a:cxnSpLocks/>
          </p:cNvCxnSpPr>
          <p:nvPr/>
        </p:nvCxnSpPr>
        <p:spPr bwMode="auto">
          <a:xfrm>
            <a:off x="4232366" y="5390606"/>
            <a:ext cx="1312091" cy="182880"/>
          </a:xfrm>
          <a:prstGeom prst="straightConnector1">
            <a:avLst/>
          </a:prstGeom>
          <a:ln w="12700">
            <a:headEnd type="none" w="med" len="med"/>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0613586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350614D-7FF8-F69F-AAFC-52D0B4B4268D}"/>
              </a:ext>
            </a:extLst>
          </p:cNvPr>
          <p:cNvPicPr>
            <a:picLocks noChangeAspect="1"/>
          </p:cNvPicPr>
          <p:nvPr/>
        </p:nvPicPr>
        <p:blipFill>
          <a:blip r:embed="rId3"/>
          <a:stretch>
            <a:fillRect/>
          </a:stretch>
        </p:blipFill>
        <p:spPr>
          <a:xfrm>
            <a:off x="9845690" y="1952172"/>
            <a:ext cx="2114082" cy="3939594"/>
          </a:xfrm>
          <a:prstGeom prst="rect">
            <a:avLst/>
          </a:prstGeom>
        </p:spPr>
      </p:pic>
      <p:sp>
        <p:nvSpPr>
          <p:cNvPr id="2" name="Title 1"/>
          <p:cNvSpPr>
            <a:spLocks noGrp="1"/>
          </p:cNvSpPr>
          <p:nvPr>
            <p:ph type="title"/>
          </p:nvPr>
        </p:nvSpPr>
        <p:spPr/>
        <p:txBody>
          <a:bodyPr/>
          <a:lstStyle/>
          <a:p>
            <a:r>
              <a:rPr lang="en-US" altLang="zh-CN" dirty="0">
                <a:latin typeface="Times New Roman" panose="02020603050405020304" pitchFamily="18" charset="0"/>
                <a:ea typeface="Calibri" panose="020F0502020204030204" pitchFamily="34" charset="0"/>
                <a:cs typeface="Times New Roman" panose="02020603050405020304" pitchFamily="18" charset="0"/>
              </a:rPr>
              <a:t>Ligaments</a:t>
            </a:r>
            <a:endParaRPr lang="en-US" dirty="0">
              <a:latin typeface="Times New Roman" panose="02020603050405020304" pitchFamily="18" charset="0"/>
              <a:ea typeface="Calibri" panose="020F0502020204030204" pitchFamily="34" charset="0"/>
              <a:cs typeface="Times New Roman" panose="02020603050405020304" pitchFamily="18" charset="0"/>
            </a:endParaRPr>
          </a:p>
        </p:txBody>
      </p:sp>
      <p:sp>
        <p:nvSpPr>
          <p:cNvPr id="7" name="TextBox 6">
            <a:extLst>
              <a:ext uri="{FF2B5EF4-FFF2-40B4-BE49-F238E27FC236}">
                <a16:creationId xmlns:a16="http://schemas.microsoft.com/office/drawing/2014/main" id="{CD2CE51C-C44B-ADD7-05A4-181ECD4C9418}"/>
              </a:ext>
            </a:extLst>
          </p:cNvPr>
          <p:cNvSpPr txBox="1"/>
          <p:nvPr/>
        </p:nvSpPr>
        <p:spPr>
          <a:xfrm>
            <a:off x="526254" y="1521644"/>
            <a:ext cx="6842097" cy="5078313"/>
          </a:xfrm>
          <a:prstGeom prst="rect">
            <a:avLst/>
          </a:prstGeom>
          <a:noFill/>
        </p:spPr>
        <p:txBody>
          <a:bodyPr wrap="square">
            <a:spAutoFit/>
          </a:bodyPr>
          <a:lstStyle/>
          <a:p>
            <a:r>
              <a:rPr lang="en-US" sz="2000"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Tension-only nonlinear connectors;</a:t>
            </a:r>
          </a:p>
          <a:p>
            <a:r>
              <a:rPr lang="en-US" sz="2000"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C2-C5 and C5-</a:t>
            </a:r>
            <a:r>
              <a:rPr lang="en-US" altLang="zh-CN" sz="2000"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C7</a:t>
            </a:r>
            <a:r>
              <a:rPr lang="en-US" sz="2000"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 have distinct properties</a:t>
            </a:r>
            <a:r>
              <a:rPr lang="en-US" sz="16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br>
              <a:rPr lang="en-US" sz="16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br>
            <a:r>
              <a:rPr lang="en-US" sz="20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Nonlinear force-displacement relations used</a:t>
            </a:r>
            <a:r>
              <a:rPr lang="en-US"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t>
            </a:r>
          </a:p>
          <a:p>
            <a:endParaRPr lang="en-US"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p>
            <a:endParaRPr lang="en-US"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p>
            <a:endParaRPr lang="en-US" sz="16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endParaRPr>
          </a:p>
          <a:p>
            <a:endParaRPr lang="en-US" sz="16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endParaRPr>
          </a:p>
          <a:p>
            <a:endParaRPr lang="en-US" sz="16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endParaRPr>
          </a:p>
          <a:p>
            <a:endPar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p>
            <a:endParaRPr lang="en-US" sz="16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endParaRPr>
          </a:p>
          <a:p>
            <a:endPar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p>
            <a:r>
              <a:rPr lang="en-US"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Number of connectors and cross-sectional area </a:t>
            </a:r>
          </a:p>
          <a:p>
            <a:r>
              <a:rPr lang="en-US"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specific to type of ligament (size):</a:t>
            </a:r>
            <a:endParaRPr lang="en-US" sz="20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endParaRPr>
          </a:p>
          <a:p>
            <a:r>
              <a:rPr lang="en-US" sz="20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ALL(6);PLL(5);LF(4);CL(5);ISL(8)</a:t>
            </a:r>
          </a:p>
          <a:p>
            <a:r>
              <a:rPr lang="en-US" sz="1600" i="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t>
            </a:r>
            <a:r>
              <a:rPr lang="en-US" sz="1600" i="1" dirty="0">
                <a:latin typeface="Times New Roman" panose="02020603050405020304" pitchFamily="18" charset="0"/>
                <a:ea typeface="Calibri" panose="020F0502020204030204" pitchFamily="34" charset="0"/>
                <a:cs typeface="Times New Roman" panose="02020603050405020304" pitchFamily="18" charset="0"/>
              </a:rPr>
              <a:t>Chazal et al. 1985; </a:t>
            </a:r>
            <a:r>
              <a:rPr lang="en-US" sz="1600" i="1" dirty="0" err="1">
                <a:latin typeface="Times New Roman" panose="02020603050405020304" pitchFamily="18" charset="0"/>
                <a:ea typeface="Calibri" panose="020F0502020204030204" pitchFamily="34" charset="0"/>
                <a:cs typeface="Times New Roman" panose="02020603050405020304" pitchFamily="18" charset="0"/>
              </a:rPr>
              <a:t>Yoganandan</a:t>
            </a:r>
            <a:r>
              <a:rPr lang="en-US" sz="1600" i="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al. </a:t>
            </a:r>
            <a:r>
              <a:rPr lang="en-US" sz="1600" i="1" dirty="0">
                <a:latin typeface="Times New Roman" panose="02020603050405020304" pitchFamily="18" charset="0"/>
                <a:ea typeface="Calibri" panose="020F0502020204030204" pitchFamily="34" charset="0"/>
                <a:cs typeface="Times New Roman" panose="02020603050405020304" pitchFamily="18" charset="0"/>
              </a:rPr>
              <a:t>2000; Panzer and Cronin 2009)</a:t>
            </a:r>
          </a:p>
          <a:p>
            <a:endPar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p>
            <a:endParaRPr lang="en-US"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p>
            <a:endParaRPr lang="en-US" sz="1600" dirty="0">
              <a:latin typeface="Times New Roman" panose="02020603050405020304" pitchFamily="18" charset="0"/>
              <a:ea typeface="Calibri" panose="020F0502020204030204" pitchFamily="34" charset="0"/>
              <a:cs typeface="Times New Roman" panose="02020603050405020304" pitchFamily="18" charset="0"/>
            </a:endParaRPr>
          </a:p>
        </p:txBody>
      </p:sp>
      <p:grpSp>
        <p:nvGrpSpPr>
          <p:cNvPr id="3" name="Group 2">
            <a:extLst>
              <a:ext uri="{FF2B5EF4-FFF2-40B4-BE49-F238E27FC236}">
                <a16:creationId xmlns:a16="http://schemas.microsoft.com/office/drawing/2014/main" id="{662BEF1C-33FC-3C91-DA00-34081EAA9252}"/>
              </a:ext>
            </a:extLst>
          </p:cNvPr>
          <p:cNvGrpSpPr/>
          <p:nvPr/>
        </p:nvGrpSpPr>
        <p:grpSpPr>
          <a:xfrm>
            <a:off x="6495394" y="3355960"/>
            <a:ext cx="3345897" cy="3079922"/>
            <a:chOff x="6050979" y="2157378"/>
            <a:chExt cx="3815134" cy="3581740"/>
          </a:xfrm>
        </p:grpSpPr>
        <p:pic>
          <p:nvPicPr>
            <p:cNvPr id="44" name="Picture 43">
              <a:extLst>
                <a:ext uri="{FF2B5EF4-FFF2-40B4-BE49-F238E27FC236}">
                  <a16:creationId xmlns:a16="http://schemas.microsoft.com/office/drawing/2014/main" id="{6FC9F123-01AD-6894-01FD-DD701505F831}"/>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40000"/>
                      </a14:imgEffect>
                    </a14:imgLayer>
                  </a14:imgProps>
                </a:ext>
              </a:extLst>
            </a:blip>
            <a:stretch>
              <a:fillRect/>
            </a:stretch>
          </p:blipFill>
          <p:spPr>
            <a:xfrm>
              <a:off x="6050979" y="2614922"/>
              <a:ext cx="3458706" cy="3124196"/>
            </a:xfrm>
            <a:prstGeom prst="rect">
              <a:avLst/>
            </a:prstGeom>
          </p:spPr>
        </p:pic>
        <p:grpSp>
          <p:nvGrpSpPr>
            <p:cNvPr id="38" name="Group 37">
              <a:extLst>
                <a:ext uri="{FF2B5EF4-FFF2-40B4-BE49-F238E27FC236}">
                  <a16:creationId xmlns:a16="http://schemas.microsoft.com/office/drawing/2014/main" id="{E805BFF1-209B-3008-8C6E-31BA21A2815D}"/>
                </a:ext>
              </a:extLst>
            </p:cNvPr>
            <p:cNvGrpSpPr/>
            <p:nvPr/>
          </p:nvGrpSpPr>
          <p:grpSpPr>
            <a:xfrm>
              <a:off x="6050979" y="2157378"/>
              <a:ext cx="3815134" cy="3109586"/>
              <a:chOff x="6099323" y="1687601"/>
              <a:chExt cx="3815134" cy="3109586"/>
            </a:xfrm>
          </p:grpSpPr>
          <p:cxnSp>
            <p:nvCxnSpPr>
              <p:cNvPr id="19" name="Straight Arrow Connector 18">
                <a:extLst>
                  <a:ext uri="{FF2B5EF4-FFF2-40B4-BE49-F238E27FC236}">
                    <a16:creationId xmlns:a16="http://schemas.microsoft.com/office/drawing/2014/main" id="{46ABCA58-4599-624A-CAFD-F9C578F4A8E0}"/>
                  </a:ext>
                </a:extLst>
              </p:cNvPr>
              <p:cNvCxnSpPr>
                <a:cxnSpLocks/>
                <a:stCxn id="27" idx="0"/>
              </p:cNvCxnSpPr>
              <p:nvPr/>
            </p:nvCxnSpPr>
            <p:spPr bwMode="auto">
              <a:xfrm flipV="1">
                <a:off x="6736508" y="2407227"/>
                <a:ext cx="34555" cy="217262"/>
              </a:xfrm>
              <a:prstGeom prst="straightConnector1">
                <a:avLst/>
              </a:prstGeom>
              <a:ln>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46287A73-9EB8-620A-E2FB-5E27B993B5F3}"/>
                  </a:ext>
                </a:extLst>
              </p:cNvPr>
              <p:cNvCxnSpPr/>
              <p:nvPr/>
            </p:nvCxnSpPr>
            <p:spPr bwMode="auto">
              <a:xfrm flipH="1" flipV="1">
                <a:off x="7363170" y="2189018"/>
                <a:ext cx="256309" cy="588818"/>
              </a:xfrm>
              <a:prstGeom prst="straightConnector1">
                <a:avLst/>
              </a:prstGeom>
              <a:ln>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id="{850AFBFC-330F-BDD0-9020-A14BDC06C6D1}"/>
                  </a:ext>
                </a:extLst>
              </p:cNvPr>
              <p:cNvCxnSpPr>
                <a:cxnSpLocks/>
              </p:cNvCxnSpPr>
              <p:nvPr/>
            </p:nvCxnSpPr>
            <p:spPr bwMode="auto">
              <a:xfrm flipH="1" flipV="1">
                <a:off x="8664541" y="2036618"/>
                <a:ext cx="11964" cy="741218"/>
              </a:xfrm>
              <a:prstGeom prst="straightConnector1">
                <a:avLst/>
              </a:prstGeom>
              <a:ln>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FA341A56-EC7F-AF46-9AE1-C94EEE44251F}"/>
                  </a:ext>
                </a:extLst>
              </p:cNvPr>
              <p:cNvCxnSpPr>
                <a:cxnSpLocks/>
              </p:cNvCxnSpPr>
              <p:nvPr/>
            </p:nvCxnSpPr>
            <p:spPr bwMode="auto">
              <a:xfrm flipV="1">
                <a:off x="9446737" y="2701636"/>
                <a:ext cx="89858" cy="369332"/>
              </a:xfrm>
              <a:prstGeom prst="straightConnector1">
                <a:avLst/>
              </a:prstGeom>
              <a:ln>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25" name="Straight Arrow Connector 24">
                <a:extLst>
                  <a:ext uri="{FF2B5EF4-FFF2-40B4-BE49-F238E27FC236}">
                    <a16:creationId xmlns:a16="http://schemas.microsoft.com/office/drawing/2014/main" id="{7459BB90-CB58-64E7-81D6-A0BA67973842}"/>
                  </a:ext>
                </a:extLst>
              </p:cNvPr>
              <p:cNvCxnSpPr>
                <a:cxnSpLocks/>
              </p:cNvCxnSpPr>
              <p:nvPr/>
            </p:nvCxnSpPr>
            <p:spPr bwMode="auto">
              <a:xfrm flipH="1">
                <a:off x="6621361" y="3844093"/>
                <a:ext cx="1255069" cy="741444"/>
              </a:xfrm>
              <a:prstGeom prst="straightConnector1">
                <a:avLst/>
              </a:prstGeom>
              <a:ln>
                <a:headEnd type="triangle" w="med" len="med"/>
                <a:tailEnd type="none" w="med" len="med"/>
              </a:ln>
            </p:spPr>
            <p:style>
              <a:lnRef idx="1">
                <a:schemeClr val="dk1"/>
              </a:lnRef>
              <a:fillRef idx="0">
                <a:schemeClr val="dk1"/>
              </a:fillRef>
              <a:effectRef idx="0">
                <a:schemeClr val="dk1"/>
              </a:effectRef>
              <a:fontRef idx="minor">
                <a:schemeClr val="tx1"/>
              </a:fontRef>
            </p:style>
          </p:cxnSp>
          <p:sp>
            <p:nvSpPr>
              <p:cNvPr id="27" name="Oval 26">
                <a:extLst>
                  <a:ext uri="{FF2B5EF4-FFF2-40B4-BE49-F238E27FC236}">
                    <a16:creationId xmlns:a16="http://schemas.microsoft.com/office/drawing/2014/main" id="{1DF434BD-2845-7067-5E15-B1AB934F19E9}"/>
                  </a:ext>
                </a:extLst>
              </p:cNvPr>
              <p:cNvSpPr/>
              <p:nvPr/>
            </p:nvSpPr>
            <p:spPr bwMode="auto">
              <a:xfrm>
                <a:off x="6276355" y="2624489"/>
                <a:ext cx="920306" cy="754962"/>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2000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28" name="Oval 27">
                <a:extLst>
                  <a:ext uri="{FF2B5EF4-FFF2-40B4-BE49-F238E27FC236}">
                    <a16:creationId xmlns:a16="http://schemas.microsoft.com/office/drawing/2014/main" id="{4DFDB678-78CC-8BF1-6B88-155F216B20D0}"/>
                  </a:ext>
                </a:extLst>
              </p:cNvPr>
              <p:cNvSpPr/>
              <p:nvPr/>
            </p:nvSpPr>
            <p:spPr bwMode="auto">
              <a:xfrm rot="17535682">
                <a:off x="7124420" y="2892670"/>
                <a:ext cx="1108462" cy="740232"/>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2000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29" name="Oval 28">
                <a:extLst>
                  <a:ext uri="{FF2B5EF4-FFF2-40B4-BE49-F238E27FC236}">
                    <a16:creationId xmlns:a16="http://schemas.microsoft.com/office/drawing/2014/main" id="{F8060D70-6FB2-A25E-08DE-95C4A4309994}"/>
                  </a:ext>
                </a:extLst>
              </p:cNvPr>
              <p:cNvSpPr/>
              <p:nvPr/>
            </p:nvSpPr>
            <p:spPr bwMode="auto">
              <a:xfrm rot="17390970">
                <a:off x="8156506" y="2738959"/>
                <a:ext cx="822827" cy="740232"/>
              </a:xfrm>
              <a:prstGeom prst="ellips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2000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30" name="Oval 29">
                <a:extLst>
                  <a:ext uri="{FF2B5EF4-FFF2-40B4-BE49-F238E27FC236}">
                    <a16:creationId xmlns:a16="http://schemas.microsoft.com/office/drawing/2014/main" id="{D2D14E02-D636-2BB0-7CD4-4111A9CC43B0}"/>
                  </a:ext>
                </a:extLst>
              </p:cNvPr>
              <p:cNvSpPr/>
              <p:nvPr/>
            </p:nvSpPr>
            <p:spPr bwMode="auto">
              <a:xfrm rot="17522042">
                <a:off x="8951193" y="2954371"/>
                <a:ext cx="822827" cy="740232"/>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2000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31" name="Oval 30">
                <a:extLst>
                  <a:ext uri="{FF2B5EF4-FFF2-40B4-BE49-F238E27FC236}">
                    <a16:creationId xmlns:a16="http://schemas.microsoft.com/office/drawing/2014/main" id="{C0E257F5-F9DC-2769-3BEC-195C7BA4145F}"/>
                  </a:ext>
                </a:extLst>
              </p:cNvPr>
              <p:cNvSpPr/>
              <p:nvPr/>
            </p:nvSpPr>
            <p:spPr bwMode="auto">
              <a:xfrm rot="19838839">
                <a:off x="7635755" y="3535416"/>
                <a:ext cx="707572" cy="425354"/>
              </a:xfrm>
              <a:prstGeom prst="ellips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2000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33" name="TextBox 32">
                <a:extLst>
                  <a:ext uri="{FF2B5EF4-FFF2-40B4-BE49-F238E27FC236}">
                    <a16:creationId xmlns:a16="http://schemas.microsoft.com/office/drawing/2014/main" id="{D60AE40E-F0E7-2B23-4565-1D78E9ED0C12}"/>
                  </a:ext>
                </a:extLst>
              </p:cNvPr>
              <p:cNvSpPr txBox="1"/>
              <p:nvPr/>
            </p:nvSpPr>
            <p:spPr>
              <a:xfrm>
                <a:off x="9178019" y="2340356"/>
                <a:ext cx="736438" cy="429508"/>
              </a:xfrm>
              <a:prstGeom prst="rect">
                <a:avLst/>
              </a:prstGeom>
              <a:noFill/>
            </p:spPr>
            <p:txBody>
              <a:bodyPr wrap="square">
                <a:spAutoFit/>
              </a:bodyPr>
              <a:lstStyle/>
              <a:p>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ALL</a:t>
                </a:r>
                <a:endParaRPr lang="en-US" dirty="0">
                  <a:latin typeface="Times New Roman" panose="02020603050405020304" pitchFamily="18" charset="0"/>
                  <a:ea typeface="Calibri" panose="020F0502020204030204" pitchFamily="34" charset="0"/>
                  <a:cs typeface="Times New Roman" panose="02020603050405020304" pitchFamily="18" charset="0"/>
                </a:endParaRPr>
              </a:p>
            </p:txBody>
          </p:sp>
          <p:sp>
            <p:nvSpPr>
              <p:cNvPr id="34" name="TextBox 33">
                <a:extLst>
                  <a:ext uri="{FF2B5EF4-FFF2-40B4-BE49-F238E27FC236}">
                    <a16:creationId xmlns:a16="http://schemas.microsoft.com/office/drawing/2014/main" id="{380ED695-7902-94E6-2B4E-17A9F3911690}"/>
                  </a:ext>
                </a:extLst>
              </p:cNvPr>
              <p:cNvSpPr txBox="1"/>
              <p:nvPr/>
            </p:nvSpPr>
            <p:spPr>
              <a:xfrm>
                <a:off x="8595729" y="1687601"/>
                <a:ext cx="675872" cy="429508"/>
              </a:xfrm>
              <a:prstGeom prst="rect">
                <a:avLst/>
              </a:prstGeom>
              <a:noFill/>
            </p:spPr>
            <p:txBody>
              <a:bodyPr wrap="square">
                <a:spAutoFit/>
              </a:bodyPr>
              <a:lstStyle/>
              <a:p>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PLL</a:t>
                </a:r>
                <a:endParaRPr lang="en-US" dirty="0">
                  <a:latin typeface="Times New Roman" panose="02020603050405020304" pitchFamily="18" charset="0"/>
                  <a:ea typeface="Calibri" panose="020F0502020204030204" pitchFamily="34" charset="0"/>
                  <a:cs typeface="Times New Roman" panose="02020603050405020304" pitchFamily="18" charset="0"/>
                </a:endParaRPr>
              </a:p>
            </p:txBody>
          </p:sp>
          <p:sp>
            <p:nvSpPr>
              <p:cNvPr id="35" name="TextBox 34">
                <a:extLst>
                  <a:ext uri="{FF2B5EF4-FFF2-40B4-BE49-F238E27FC236}">
                    <a16:creationId xmlns:a16="http://schemas.microsoft.com/office/drawing/2014/main" id="{543EB5C6-5A39-5F87-6ED4-D70A526CCA95}"/>
                  </a:ext>
                </a:extLst>
              </p:cNvPr>
              <p:cNvSpPr txBox="1"/>
              <p:nvPr/>
            </p:nvSpPr>
            <p:spPr>
              <a:xfrm>
                <a:off x="6099323" y="4367679"/>
                <a:ext cx="671740" cy="429508"/>
              </a:xfrm>
              <a:prstGeom prst="rect">
                <a:avLst/>
              </a:prstGeom>
              <a:noFill/>
            </p:spPr>
            <p:txBody>
              <a:bodyPr wrap="square">
                <a:spAutoFit/>
              </a:bodyPr>
              <a:lstStyle/>
              <a:p>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CL</a:t>
                </a:r>
                <a:endParaRPr lang="en-US" dirty="0">
                  <a:latin typeface="Times New Roman" panose="02020603050405020304" pitchFamily="18" charset="0"/>
                  <a:ea typeface="Calibri" panose="020F0502020204030204" pitchFamily="34" charset="0"/>
                  <a:cs typeface="Times New Roman" panose="02020603050405020304" pitchFamily="18" charset="0"/>
                </a:endParaRPr>
              </a:p>
            </p:txBody>
          </p:sp>
          <p:sp>
            <p:nvSpPr>
              <p:cNvPr id="36" name="TextBox 35">
                <a:extLst>
                  <a:ext uri="{FF2B5EF4-FFF2-40B4-BE49-F238E27FC236}">
                    <a16:creationId xmlns:a16="http://schemas.microsoft.com/office/drawing/2014/main" id="{351297E6-449D-9C7A-D9CA-18D374EA0407}"/>
                  </a:ext>
                </a:extLst>
              </p:cNvPr>
              <p:cNvSpPr txBox="1"/>
              <p:nvPr/>
            </p:nvSpPr>
            <p:spPr>
              <a:xfrm>
                <a:off x="6592343" y="2017938"/>
                <a:ext cx="695327" cy="429508"/>
              </a:xfrm>
              <a:prstGeom prst="rect">
                <a:avLst/>
              </a:prstGeom>
              <a:noFill/>
            </p:spPr>
            <p:txBody>
              <a:bodyPr wrap="square">
                <a:spAutoFit/>
              </a:bodyPr>
              <a:lstStyle/>
              <a:p>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ISL</a:t>
                </a:r>
                <a:endParaRPr lang="en-US" dirty="0">
                  <a:latin typeface="Times New Roman" panose="02020603050405020304" pitchFamily="18" charset="0"/>
                  <a:ea typeface="Calibri" panose="020F0502020204030204" pitchFamily="34" charset="0"/>
                  <a:cs typeface="Times New Roman" panose="02020603050405020304" pitchFamily="18" charset="0"/>
                </a:endParaRPr>
              </a:p>
            </p:txBody>
          </p:sp>
          <p:sp>
            <p:nvSpPr>
              <p:cNvPr id="37" name="TextBox 36">
                <a:extLst>
                  <a:ext uri="{FF2B5EF4-FFF2-40B4-BE49-F238E27FC236}">
                    <a16:creationId xmlns:a16="http://schemas.microsoft.com/office/drawing/2014/main" id="{2FBD5E88-1132-0ABD-615C-34D40EB6431C}"/>
                  </a:ext>
                </a:extLst>
              </p:cNvPr>
              <p:cNvSpPr txBox="1"/>
              <p:nvPr/>
            </p:nvSpPr>
            <p:spPr>
              <a:xfrm>
                <a:off x="7203976" y="1803540"/>
                <a:ext cx="534610" cy="429508"/>
              </a:xfrm>
              <a:prstGeom prst="rect">
                <a:avLst/>
              </a:prstGeom>
              <a:noFill/>
            </p:spPr>
            <p:txBody>
              <a:bodyPr wrap="square">
                <a:spAutoFit/>
              </a:bodyPr>
              <a:lstStyle/>
              <a:p>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LF</a:t>
                </a:r>
                <a:endParaRPr lang="en-US" dirty="0">
                  <a:latin typeface="Times New Roman" panose="02020603050405020304" pitchFamily="18" charset="0"/>
                  <a:ea typeface="Calibri" panose="020F0502020204030204" pitchFamily="34" charset="0"/>
                  <a:cs typeface="Times New Roman" panose="02020603050405020304" pitchFamily="18" charset="0"/>
                </a:endParaRPr>
              </a:p>
            </p:txBody>
          </p:sp>
        </p:grpSp>
      </p:grpSp>
      <p:pic>
        <p:nvPicPr>
          <p:cNvPr id="56" name="Picture 55">
            <a:extLst>
              <a:ext uri="{FF2B5EF4-FFF2-40B4-BE49-F238E27FC236}">
                <a16:creationId xmlns:a16="http://schemas.microsoft.com/office/drawing/2014/main" id="{2C4FDFFA-FB05-2D27-50AA-E86C5CC15E5C}"/>
              </a:ext>
            </a:extLst>
          </p:cNvPr>
          <p:cNvPicPr>
            <a:picLocks noChangeAspect="1"/>
          </p:cNvPicPr>
          <p:nvPr/>
        </p:nvPicPr>
        <p:blipFill>
          <a:blip r:embed="rId6"/>
          <a:stretch>
            <a:fillRect/>
          </a:stretch>
        </p:blipFill>
        <p:spPr>
          <a:xfrm>
            <a:off x="591951" y="2598770"/>
            <a:ext cx="5532111" cy="1816578"/>
          </a:xfrm>
          <a:prstGeom prst="rect">
            <a:avLst/>
          </a:prstGeom>
        </p:spPr>
      </p:pic>
      <p:sp>
        <p:nvSpPr>
          <p:cNvPr id="4" name="Slide Number Placeholder 3">
            <a:extLst>
              <a:ext uri="{FF2B5EF4-FFF2-40B4-BE49-F238E27FC236}">
                <a16:creationId xmlns:a16="http://schemas.microsoft.com/office/drawing/2014/main" id="{1AEFEA4D-0766-22C7-1EB5-81E5F0F13C55}"/>
              </a:ext>
            </a:extLst>
          </p:cNvPr>
          <p:cNvSpPr>
            <a:spLocks noGrp="1"/>
          </p:cNvSpPr>
          <p:nvPr>
            <p:ph type="sldNum" sz="quarter" idx="10"/>
          </p:nvPr>
        </p:nvSpPr>
        <p:spPr/>
        <p:txBody>
          <a:bodyPr/>
          <a:lstStyle/>
          <a:p>
            <a:fld id="{E400C7C8-7C88-BA41-BC02-0C39D7F04A6D}" type="slidenum">
              <a:rPr lang="en-US" smtClean="0"/>
              <a:t>5</a:t>
            </a:fld>
            <a:endParaRPr lang="en-US"/>
          </a:p>
        </p:txBody>
      </p:sp>
      <p:pic>
        <p:nvPicPr>
          <p:cNvPr id="5" name="Picture 4">
            <a:extLst>
              <a:ext uri="{FF2B5EF4-FFF2-40B4-BE49-F238E27FC236}">
                <a16:creationId xmlns:a16="http://schemas.microsoft.com/office/drawing/2014/main" id="{266634F6-D63F-F306-74FA-524BE164B09F}"/>
              </a:ext>
            </a:extLst>
          </p:cNvPr>
          <p:cNvPicPr>
            <a:picLocks noChangeAspect="1"/>
          </p:cNvPicPr>
          <p:nvPr/>
        </p:nvPicPr>
        <p:blipFill rotWithShape="1">
          <a:blip r:embed="rId7"/>
          <a:srcRect r="48128" b="44530"/>
          <a:stretch/>
        </p:blipFill>
        <p:spPr>
          <a:xfrm>
            <a:off x="6506543" y="1293261"/>
            <a:ext cx="3366601" cy="2114173"/>
          </a:xfrm>
          <a:prstGeom prst="rect">
            <a:avLst/>
          </a:prstGeom>
        </p:spPr>
      </p:pic>
      <p:sp>
        <p:nvSpPr>
          <p:cNvPr id="6" name="Rectangle 5">
            <a:extLst>
              <a:ext uri="{FF2B5EF4-FFF2-40B4-BE49-F238E27FC236}">
                <a16:creationId xmlns:a16="http://schemas.microsoft.com/office/drawing/2014/main" id="{74185A31-4FDE-72D1-942E-FBB3B4BEDC28}"/>
              </a:ext>
            </a:extLst>
          </p:cNvPr>
          <p:cNvSpPr/>
          <p:nvPr/>
        </p:nvSpPr>
        <p:spPr bwMode="auto">
          <a:xfrm>
            <a:off x="1594956" y="2617820"/>
            <a:ext cx="723900" cy="230832"/>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20000"/>
              </a:spcBef>
              <a:spcAft>
                <a:spcPct val="0"/>
              </a:spcAft>
              <a:buClrTx/>
              <a:buSzTx/>
              <a:buFontTx/>
              <a:buNone/>
              <a:tabLst/>
            </a:pPr>
            <a:r>
              <a:rPr kumimoji="0" lang="en-US" sz="900" b="0" i="0" u="none" strike="noStrike" cap="none" normalizeH="0" baseline="0" dirty="0">
                <a:ln>
                  <a:noFill/>
                </a:ln>
                <a:solidFill>
                  <a:schemeClr val="tx1"/>
                </a:solidFill>
                <a:effectLst/>
                <a:latin typeface="Arial" charset="0"/>
              </a:rPr>
              <a:t>C2-C5</a:t>
            </a:r>
          </a:p>
        </p:txBody>
      </p:sp>
      <p:sp>
        <p:nvSpPr>
          <p:cNvPr id="9" name="Rectangle 8">
            <a:extLst>
              <a:ext uri="{FF2B5EF4-FFF2-40B4-BE49-F238E27FC236}">
                <a16:creationId xmlns:a16="http://schemas.microsoft.com/office/drawing/2014/main" id="{77A72AC9-0F71-ABAC-B3A9-86C6B7D2D8D7}"/>
              </a:ext>
            </a:extLst>
          </p:cNvPr>
          <p:cNvSpPr/>
          <p:nvPr/>
        </p:nvSpPr>
        <p:spPr bwMode="auto">
          <a:xfrm>
            <a:off x="4372588" y="2617820"/>
            <a:ext cx="723900" cy="230832"/>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20000"/>
              </a:spcBef>
              <a:spcAft>
                <a:spcPct val="0"/>
              </a:spcAft>
              <a:buClrTx/>
              <a:buSzTx/>
              <a:buFontTx/>
              <a:buNone/>
              <a:tabLst/>
            </a:pPr>
            <a:r>
              <a:rPr kumimoji="0" lang="en-US" sz="900" b="0" i="0" u="none" strike="noStrike" cap="none" normalizeH="0" baseline="0" dirty="0">
                <a:ln>
                  <a:noFill/>
                </a:ln>
                <a:solidFill>
                  <a:schemeClr val="tx1"/>
                </a:solidFill>
                <a:effectLst/>
                <a:latin typeface="Arial" charset="0"/>
              </a:rPr>
              <a:t>C5-C7</a:t>
            </a:r>
          </a:p>
        </p:txBody>
      </p:sp>
    </p:spTree>
    <p:extLst>
      <p:ext uri="{BB962C8B-B14F-4D97-AF65-F5344CB8AC3E}">
        <p14:creationId xmlns:p14="http://schemas.microsoft.com/office/powerpoint/2010/main" val="32449397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38">
            <a:extLst>
              <a:ext uri="{FF2B5EF4-FFF2-40B4-BE49-F238E27FC236}">
                <a16:creationId xmlns:a16="http://schemas.microsoft.com/office/drawing/2014/main" id="{0C700BB3-3863-8A2B-179A-770FC5C69407}"/>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40000" contrast="-20000"/>
                    </a14:imgEffect>
                  </a14:imgLayer>
                </a14:imgProps>
              </a:ext>
            </a:extLst>
          </a:blip>
          <a:stretch>
            <a:fillRect/>
          </a:stretch>
        </p:blipFill>
        <p:spPr>
          <a:xfrm>
            <a:off x="6057826" y="4118102"/>
            <a:ext cx="3329071" cy="1999159"/>
          </a:xfrm>
          <a:prstGeom prst="rect">
            <a:avLst/>
          </a:prstGeom>
        </p:spPr>
      </p:pic>
      <p:pic>
        <p:nvPicPr>
          <p:cNvPr id="26" name="Picture 25">
            <a:extLst>
              <a:ext uri="{FF2B5EF4-FFF2-40B4-BE49-F238E27FC236}">
                <a16:creationId xmlns:a16="http://schemas.microsoft.com/office/drawing/2014/main" id="{84CB2AEF-7F82-CA37-85CE-53850632F0F3}"/>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a:off x="6096000" y="2151117"/>
            <a:ext cx="2915036" cy="1507777"/>
          </a:xfrm>
          <a:prstGeom prst="rect">
            <a:avLst/>
          </a:prstGeom>
        </p:spPr>
      </p:pic>
      <p:sp>
        <p:nvSpPr>
          <p:cNvPr id="2" name="Title 1"/>
          <p:cNvSpPr>
            <a:spLocks noGrp="1"/>
          </p:cNvSpPr>
          <p:nvPr>
            <p:ph type="title"/>
          </p:nvPr>
        </p:nvSpPr>
        <p:spPr/>
        <p:txBody>
          <a:bodyPr/>
          <a:lstStyle/>
          <a:p>
            <a:r>
              <a:rPr lang="en-US" dirty="0">
                <a:latin typeface="Times New Roman" panose="02020603050405020304" pitchFamily="18" charset="0"/>
                <a:ea typeface="Calibri" panose="020F0502020204030204" pitchFamily="34" charset="0"/>
                <a:cs typeface="Times New Roman" panose="02020603050405020304" pitchFamily="18" charset="0"/>
              </a:rPr>
              <a:t>Facet Joint</a:t>
            </a:r>
            <a:r>
              <a:rPr lang="en-US" altLang="zh-CN" dirty="0">
                <a:latin typeface="Times New Roman" panose="02020603050405020304" pitchFamily="18" charset="0"/>
                <a:ea typeface="Calibri" panose="020F0502020204030204" pitchFamily="34" charset="0"/>
                <a:cs typeface="Times New Roman" panose="02020603050405020304" pitchFamily="18" charset="0"/>
              </a:rPr>
              <a:t>s</a:t>
            </a:r>
            <a:endParaRPr lang="en-US" dirty="0">
              <a:latin typeface="Times New Roman" panose="02020603050405020304" pitchFamily="18" charset="0"/>
              <a:ea typeface="Calibri" panose="020F0502020204030204" pitchFamily="34"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CD2CE51C-C44B-ADD7-05A4-181ECD4C9418}"/>
                  </a:ext>
                </a:extLst>
              </p:cNvPr>
              <p:cNvSpPr txBox="1"/>
              <p:nvPr/>
            </p:nvSpPr>
            <p:spPr>
              <a:xfrm>
                <a:off x="545643" y="1298796"/>
                <a:ext cx="5189479" cy="4755148"/>
              </a:xfrm>
              <a:prstGeom prst="rect">
                <a:avLst/>
              </a:prstGeom>
              <a:noFill/>
            </p:spPr>
            <p:txBody>
              <a:bodyPr wrap="square">
                <a:spAutoFit/>
              </a:bodyPr>
              <a:lstStyle/>
              <a:p>
                <a:r>
                  <a:rPr lang="en-US" sz="2000" dirty="0">
                    <a:latin typeface="Times New Roman" panose="02020603050405020304" pitchFamily="18" charset="0"/>
                    <a:ea typeface="Calibri" panose="020F0502020204030204" pitchFamily="34" charset="0"/>
                    <a:cs typeface="Times New Roman" panose="02020603050405020304" pitchFamily="18" charset="0"/>
                  </a:rPr>
                  <a:t>A facet joint uses two cartilage layers and a </a:t>
                </a:r>
                <a:r>
                  <a:rPr lang="en-US" sz="2000"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frictionless </a:t>
                </a:r>
                <a:r>
                  <a:rPr lang="en-US" altLang="zh-CN" sz="2000"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bony gap contact.</a:t>
                </a:r>
                <a:endParaRPr lang="en-US" sz="2000" dirty="0">
                  <a:solidFill>
                    <a:srgbClr val="FF0000"/>
                  </a:solidFill>
                  <a:latin typeface="Times New Roman" panose="02020603050405020304" pitchFamily="18" charset="0"/>
                  <a:ea typeface="Calibri" panose="020F0502020204030204" pitchFamily="34" charset="0"/>
                  <a:cs typeface="Times New Roman" panose="02020603050405020304" pitchFamily="18" charset="0"/>
                </a:endParaRPr>
              </a:p>
              <a:p>
                <a:pPr>
                  <a:spcBef>
                    <a:spcPts val="1200"/>
                  </a:spcBef>
                </a:pPr>
                <a:r>
                  <a:rPr lang="en-US" sz="20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Cartilage is </a:t>
                </a:r>
                <a:r>
                  <a:rPr lang="en-US" sz="2000"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linear elastic with </a:t>
                </a:r>
                <a14:m>
                  <m:oMath xmlns:m="http://schemas.openxmlformats.org/officeDocument/2006/math">
                    <m:r>
                      <a:rPr lang="en-US" sz="2000" i="1" dirty="0" smtClean="0">
                        <a:solidFill>
                          <a:srgbClr val="FF0000"/>
                        </a:solidFill>
                        <a:latin typeface="Cambria Math" panose="02040503050406030204" pitchFamily="18" charset="0"/>
                        <a:ea typeface="Calibri" panose="020F0502020204030204" pitchFamily="34" charset="0"/>
                        <a:cs typeface="Times New Roman" panose="02020603050405020304" pitchFamily="18" charset="0"/>
                      </a:rPr>
                      <m:t>𝐸</m:t>
                    </m:r>
                  </m:oMath>
                </a14:m>
                <a:r>
                  <a:rPr lang="en-US" sz="2000"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 = 10.4 MPa and </a:t>
                </a:r>
                <a14:m>
                  <m:oMath xmlns:m="http://schemas.openxmlformats.org/officeDocument/2006/math">
                    <m:r>
                      <a:rPr lang="en-US" sz="2000" i="1" dirty="0"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𝜈</m:t>
                    </m:r>
                  </m:oMath>
                </a14:m>
                <a:r>
                  <a:rPr lang="en-US" sz="2000"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 = 0.4. </a:t>
                </a:r>
                <a:endParaRPr lang="en-US" sz="20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endParaRPr>
              </a:p>
              <a:p>
                <a:pPr>
                  <a:spcBef>
                    <a:spcPts val="1200"/>
                  </a:spcBef>
                </a:pPr>
                <a:r>
                  <a:rPr lang="en-US" sz="20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Pressure-overclosure contact:</a:t>
                </a:r>
              </a:p>
              <a:p>
                <a:pPr>
                  <a:spcBef>
                    <a:spcPts val="1200"/>
                  </a:spcBef>
                </a:pPr>
                <a:endParaRPr lang="en-US" sz="1600" i="1" dirty="0">
                  <a:effectLst/>
                  <a:latin typeface="Times New Roman" panose="02020603050405020304" pitchFamily="18" charset="0"/>
                  <a:ea typeface="Calibri" panose="020F0502020204030204" pitchFamily="34" charset="0"/>
                  <a:cs typeface="Times New Roman" panose="02020603050405020304" pitchFamily="18" charset="0"/>
                </a:endParaRPr>
              </a:p>
              <a:p>
                <a:pPr>
                  <a:spcBef>
                    <a:spcPts val="1200"/>
                  </a:spcBef>
                </a:pPr>
                <a:endParaRPr lang="en-US" sz="1600" i="1" dirty="0">
                  <a:latin typeface="Times New Roman" panose="02020603050405020304" pitchFamily="18" charset="0"/>
                  <a:ea typeface="Calibri" panose="020F0502020204030204" pitchFamily="34" charset="0"/>
                  <a:cs typeface="Times New Roman" panose="02020603050405020304" pitchFamily="18" charset="0"/>
                </a:endParaRPr>
              </a:p>
              <a:p>
                <a:pPr>
                  <a:spcBef>
                    <a:spcPts val="1200"/>
                  </a:spcBef>
                </a:pPr>
                <a:endParaRPr lang="en-US" sz="1600" i="1" dirty="0">
                  <a:effectLst/>
                  <a:latin typeface="Times New Roman" panose="02020603050405020304" pitchFamily="18" charset="0"/>
                  <a:ea typeface="Calibri" panose="020F0502020204030204" pitchFamily="34" charset="0"/>
                  <a:cs typeface="Times New Roman" panose="02020603050405020304" pitchFamily="18" charset="0"/>
                </a:endParaRPr>
              </a:p>
              <a:p>
                <a:pPr>
                  <a:spcBef>
                    <a:spcPts val="1200"/>
                  </a:spcBef>
                </a:pPr>
                <a:endParaRPr lang="en-US" sz="1600" i="1" dirty="0">
                  <a:latin typeface="Times New Roman" panose="02020603050405020304" pitchFamily="18" charset="0"/>
                  <a:ea typeface="Calibri" panose="020F0502020204030204" pitchFamily="34" charset="0"/>
                  <a:cs typeface="Times New Roman" panose="02020603050405020304" pitchFamily="18" charset="0"/>
                </a:endParaRPr>
              </a:p>
              <a:p>
                <a:pPr>
                  <a:spcBef>
                    <a:spcPts val="1200"/>
                  </a:spcBef>
                </a:pPr>
                <a:endParaRPr lang="en-US" sz="1600" i="1" dirty="0">
                  <a:effectLst/>
                  <a:latin typeface="Times New Roman" panose="02020603050405020304" pitchFamily="18" charset="0"/>
                  <a:ea typeface="Calibri" panose="020F0502020204030204" pitchFamily="34" charset="0"/>
                  <a:cs typeface="Times New Roman" panose="02020603050405020304" pitchFamily="18" charset="0"/>
                </a:endParaRPr>
              </a:p>
              <a:p>
                <a:pPr>
                  <a:spcBef>
                    <a:spcPts val="1200"/>
                  </a:spcBef>
                </a:pPr>
                <a:endParaRPr lang="en-US" sz="100" i="1" dirty="0">
                  <a:latin typeface="Times New Roman" panose="02020603050405020304" pitchFamily="18" charset="0"/>
                  <a:ea typeface="Calibri" panose="020F0502020204030204" pitchFamily="34" charset="0"/>
                  <a:cs typeface="Times New Roman" panose="02020603050405020304" pitchFamily="18" charset="0"/>
                </a:endParaRPr>
              </a:p>
              <a:p>
                <a:pPr>
                  <a:spcBef>
                    <a:spcPts val="1200"/>
                  </a:spcBef>
                </a:pPr>
                <a:r>
                  <a:rPr lang="en-US" sz="1600" i="1" dirty="0">
                    <a:effectLst/>
                    <a:latin typeface="Times New Roman" panose="02020603050405020304" pitchFamily="18" charset="0"/>
                    <a:ea typeface="Calibri" panose="020F0502020204030204" pitchFamily="34" charset="0"/>
                    <a:cs typeface="Times New Roman" panose="02020603050405020304" pitchFamily="18" charset="0"/>
                  </a:rPr>
                  <a:t>(</a:t>
                </a:r>
                <a:r>
                  <a:rPr lang="en-US" sz="1600" i="1" dirty="0" err="1">
                    <a:latin typeface="Times New Roman" panose="02020603050405020304" pitchFamily="18" charset="0"/>
                    <a:ea typeface="Calibri" panose="020F0502020204030204" pitchFamily="34" charset="0"/>
                    <a:cs typeface="Times New Roman" panose="02020603050405020304" pitchFamily="18" charset="0"/>
                  </a:rPr>
                  <a:t>Mengoni</a:t>
                </a:r>
                <a:r>
                  <a:rPr lang="en-US" sz="1600" i="1" dirty="0">
                    <a:latin typeface="Times New Roman" panose="02020603050405020304" pitchFamily="18" charset="0"/>
                    <a:ea typeface="Calibri" panose="020F0502020204030204" pitchFamily="34" charset="0"/>
                    <a:cs typeface="Times New Roman" panose="02020603050405020304" pitchFamily="18" charset="0"/>
                  </a:rPr>
                  <a:t>, M. 2021)</a:t>
                </a:r>
              </a:p>
              <a:p>
                <a:endParaRPr lang="en-US" sz="1600" dirty="0">
                  <a:latin typeface="Times New Roman" panose="02020603050405020304" pitchFamily="18" charset="0"/>
                  <a:ea typeface="Calibri" panose="020F0502020204030204" pitchFamily="34" charset="0"/>
                  <a:cs typeface="Times New Roman" panose="02020603050405020304" pitchFamily="18" charset="0"/>
                </a:endParaRPr>
              </a:p>
            </p:txBody>
          </p:sp>
        </mc:Choice>
        <mc:Fallback xmlns="">
          <p:sp>
            <p:nvSpPr>
              <p:cNvPr id="7" name="TextBox 6">
                <a:extLst>
                  <a:ext uri="{FF2B5EF4-FFF2-40B4-BE49-F238E27FC236}">
                    <a16:creationId xmlns:a16="http://schemas.microsoft.com/office/drawing/2014/main" id="{CD2CE51C-C44B-ADD7-05A4-181ECD4C9418}"/>
                  </a:ext>
                </a:extLst>
              </p:cNvPr>
              <p:cNvSpPr txBox="1">
                <a:spLocks noRot="1" noChangeAspect="1" noMove="1" noResize="1" noEditPoints="1" noAdjustHandles="1" noChangeArrowheads="1" noChangeShapeType="1" noTextEdit="1"/>
              </p:cNvSpPr>
              <p:nvPr/>
            </p:nvSpPr>
            <p:spPr>
              <a:xfrm>
                <a:off x="545643" y="1298796"/>
                <a:ext cx="5189479" cy="4755148"/>
              </a:xfrm>
              <a:prstGeom prst="rect">
                <a:avLst/>
              </a:prstGeom>
              <a:blipFill>
                <a:blip r:embed="rId7"/>
                <a:stretch>
                  <a:fillRect l="-1293" t="-641" r="-1293"/>
                </a:stretch>
              </a:blipFill>
            </p:spPr>
            <p:txBody>
              <a:bodyPr/>
              <a:lstStyle/>
              <a:p>
                <a:r>
                  <a:rPr lang="en-US">
                    <a:noFill/>
                  </a:rPr>
                  <a:t> </a:t>
                </a:r>
              </a:p>
            </p:txBody>
          </p:sp>
        </mc:Fallback>
      </mc:AlternateContent>
      <p:cxnSp>
        <p:nvCxnSpPr>
          <p:cNvPr id="9" name="Straight Arrow Connector 8">
            <a:extLst>
              <a:ext uri="{FF2B5EF4-FFF2-40B4-BE49-F238E27FC236}">
                <a16:creationId xmlns:a16="http://schemas.microsoft.com/office/drawing/2014/main" id="{61D16601-257A-77B6-D0C5-EFE8CAAE727A}"/>
              </a:ext>
            </a:extLst>
          </p:cNvPr>
          <p:cNvCxnSpPr>
            <a:cxnSpLocks/>
            <a:endCxn id="12" idx="0"/>
          </p:cNvCxnSpPr>
          <p:nvPr/>
        </p:nvCxnSpPr>
        <p:spPr bwMode="auto">
          <a:xfrm flipH="1">
            <a:off x="5943599" y="3082116"/>
            <a:ext cx="1475509" cy="1250870"/>
          </a:xfrm>
          <a:prstGeom prst="straightConnector1">
            <a:avLst/>
          </a:prstGeom>
          <a:ln>
            <a:headEnd type="triangle" w="med" len="med"/>
            <a:tailEnd type="none"/>
          </a:ln>
        </p:spPr>
        <p:style>
          <a:lnRef idx="1">
            <a:schemeClr val="dk1"/>
          </a:lnRef>
          <a:fillRef idx="0">
            <a:schemeClr val="dk1"/>
          </a:fillRef>
          <a:effectRef idx="0">
            <a:schemeClr val="dk1"/>
          </a:effectRef>
          <a:fontRef idx="minor">
            <a:schemeClr val="tx1"/>
          </a:fontRef>
        </p:style>
      </p:cxnSp>
      <p:cxnSp>
        <p:nvCxnSpPr>
          <p:cNvPr id="10" name="Straight Arrow Connector 9">
            <a:extLst>
              <a:ext uri="{FF2B5EF4-FFF2-40B4-BE49-F238E27FC236}">
                <a16:creationId xmlns:a16="http://schemas.microsoft.com/office/drawing/2014/main" id="{A8196AB3-7653-2969-B7D3-F09E31319C8C}"/>
              </a:ext>
            </a:extLst>
          </p:cNvPr>
          <p:cNvCxnSpPr>
            <a:cxnSpLocks/>
            <a:endCxn id="12" idx="2"/>
          </p:cNvCxnSpPr>
          <p:nvPr/>
        </p:nvCxnSpPr>
        <p:spPr bwMode="auto">
          <a:xfrm flipH="1" flipV="1">
            <a:off x="5943599" y="4702318"/>
            <a:ext cx="1872102" cy="347143"/>
          </a:xfrm>
          <a:prstGeom prst="straightConnector1">
            <a:avLst/>
          </a:prstGeom>
          <a:ln>
            <a:headEnd type="triangle" w="med" len="med"/>
            <a:tailEnd type="none"/>
          </a:ln>
        </p:spPr>
        <p:style>
          <a:lnRef idx="1">
            <a:schemeClr val="dk1"/>
          </a:lnRef>
          <a:fillRef idx="0">
            <a:schemeClr val="dk1"/>
          </a:fillRef>
          <a:effectRef idx="0">
            <a:schemeClr val="dk1"/>
          </a:effectRef>
          <a:fontRef idx="minor">
            <a:schemeClr val="tx1"/>
          </a:fontRef>
        </p:style>
      </p:cxnSp>
      <p:sp>
        <p:nvSpPr>
          <p:cNvPr id="12" name="TextBox 11">
            <a:extLst>
              <a:ext uri="{FF2B5EF4-FFF2-40B4-BE49-F238E27FC236}">
                <a16:creationId xmlns:a16="http://schemas.microsoft.com/office/drawing/2014/main" id="{5DC57BB0-106B-4959-8DF8-2390335364A6}"/>
              </a:ext>
            </a:extLst>
          </p:cNvPr>
          <p:cNvSpPr txBox="1"/>
          <p:nvPr/>
        </p:nvSpPr>
        <p:spPr>
          <a:xfrm>
            <a:off x="5054217" y="4332986"/>
            <a:ext cx="1778763" cy="369332"/>
          </a:xfrm>
          <a:prstGeom prst="rect">
            <a:avLst/>
          </a:prstGeom>
          <a:noFill/>
        </p:spPr>
        <p:txBody>
          <a:bodyPr wrap="square">
            <a:spAutoFit/>
          </a:bodyPr>
          <a:lstStyle/>
          <a:p>
            <a:pPr algn="ctr"/>
            <a:r>
              <a:rPr lang="en-US" altLang="zh-CN" sz="1800" dirty="0">
                <a:latin typeface="Times New Roman" panose="02020603050405020304" pitchFamily="18" charset="0"/>
                <a:ea typeface="Calibri" panose="020F0502020204030204" pitchFamily="34" charset="0"/>
                <a:cs typeface="Times New Roman" panose="02020603050405020304" pitchFamily="18" charset="0"/>
              </a:rPr>
              <a:t>Cartilage</a:t>
            </a:r>
            <a:endParaRPr lang="en-US" sz="1800" dirty="0">
              <a:latin typeface="Times New Roman" panose="02020603050405020304" pitchFamily="18" charset="0"/>
              <a:ea typeface="Calibri" panose="020F0502020204030204" pitchFamily="34" charset="0"/>
              <a:cs typeface="Times New Roman" panose="02020603050405020304" pitchFamily="18" charset="0"/>
            </a:endParaRPr>
          </a:p>
        </p:txBody>
      </p:sp>
      <p:sp>
        <p:nvSpPr>
          <p:cNvPr id="3" name="Slide Number Placeholder 2">
            <a:extLst>
              <a:ext uri="{FF2B5EF4-FFF2-40B4-BE49-F238E27FC236}">
                <a16:creationId xmlns:a16="http://schemas.microsoft.com/office/drawing/2014/main" id="{F1541951-5098-2A53-D92D-287236EE4D7C}"/>
              </a:ext>
            </a:extLst>
          </p:cNvPr>
          <p:cNvSpPr>
            <a:spLocks noGrp="1"/>
          </p:cNvSpPr>
          <p:nvPr>
            <p:ph type="sldNum" sz="quarter" idx="10"/>
          </p:nvPr>
        </p:nvSpPr>
        <p:spPr/>
        <p:txBody>
          <a:bodyPr/>
          <a:lstStyle/>
          <a:p>
            <a:fld id="{E400C7C8-7C88-BA41-BC02-0C39D7F04A6D}" type="slidenum">
              <a:rPr lang="en-US" smtClean="0"/>
              <a:t>6</a:t>
            </a:fld>
            <a:endParaRPr lang="en-US"/>
          </a:p>
        </p:txBody>
      </p:sp>
      <p:grpSp>
        <p:nvGrpSpPr>
          <p:cNvPr id="4" name="Group 3">
            <a:extLst>
              <a:ext uri="{FF2B5EF4-FFF2-40B4-BE49-F238E27FC236}">
                <a16:creationId xmlns:a16="http://schemas.microsoft.com/office/drawing/2014/main" id="{3B3575D6-5FFF-DDB2-D400-CB0F6633D622}"/>
              </a:ext>
            </a:extLst>
          </p:cNvPr>
          <p:cNvGrpSpPr/>
          <p:nvPr/>
        </p:nvGrpSpPr>
        <p:grpSpPr>
          <a:xfrm>
            <a:off x="876813" y="2804755"/>
            <a:ext cx="3996965" cy="2626694"/>
            <a:chOff x="5581041" y="2136775"/>
            <a:chExt cx="4675722" cy="3263071"/>
          </a:xfrm>
        </p:grpSpPr>
        <p:sp>
          <p:nvSpPr>
            <p:cNvPr id="5" name="TextBox 4">
              <a:extLst>
                <a:ext uri="{FF2B5EF4-FFF2-40B4-BE49-F238E27FC236}">
                  <a16:creationId xmlns:a16="http://schemas.microsoft.com/office/drawing/2014/main" id="{714A5994-9728-8E1F-7193-CB495FE308BE}"/>
                </a:ext>
              </a:extLst>
            </p:cNvPr>
            <p:cNvSpPr txBox="1"/>
            <p:nvPr/>
          </p:nvSpPr>
          <p:spPr>
            <a:xfrm>
              <a:off x="5581041" y="2136775"/>
              <a:ext cx="216102" cy="497046"/>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cxnSp>
          <p:nvCxnSpPr>
            <p:cNvPr id="6" name="Straight Arrow Connector 5">
              <a:extLst>
                <a:ext uri="{FF2B5EF4-FFF2-40B4-BE49-F238E27FC236}">
                  <a16:creationId xmlns:a16="http://schemas.microsoft.com/office/drawing/2014/main" id="{1CC59E64-5C13-BB4E-3354-0D269C226E1A}"/>
                </a:ext>
              </a:extLst>
            </p:cNvPr>
            <p:cNvCxnSpPr>
              <a:cxnSpLocks/>
            </p:cNvCxnSpPr>
            <p:nvPr/>
          </p:nvCxnSpPr>
          <p:spPr bwMode="auto">
            <a:xfrm>
              <a:off x="6133491" y="4746625"/>
              <a:ext cx="3219450" cy="0"/>
            </a:xfrm>
            <a:prstGeom prst="straightConnector1">
              <a:avLst/>
            </a:prstGeom>
            <a:ln>
              <a:headEnd type="triangle" w="med" len="med"/>
              <a:tailEnd type="triangle" w="med" len="med"/>
            </a:ln>
          </p:spPr>
          <p:style>
            <a:lnRef idx="1">
              <a:schemeClr val="dk1"/>
            </a:lnRef>
            <a:fillRef idx="0">
              <a:schemeClr val="dk1"/>
            </a:fillRef>
            <a:effectRef idx="0">
              <a:schemeClr val="dk1"/>
            </a:effectRef>
            <a:fontRef idx="minor">
              <a:schemeClr val="tx1"/>
            </a:fontRef>
          </p:style>
        </p:cxnSp>
        <p:cxnSp>
          <p:nvCxnSpPr>
            <p:cNvPr id="8" name="Straight Arrow Connector 7">
              <a:extLst>
                <a:ext uri="{FF2B5EF4-FFF2-40B4-BE49-F238E27FC236}">
                  <a16:creationId xmlns:a16="http://schemas.microsoft.com/office/drawing/2014/main" id="{5EEEA802-9D30-E655-FD50-BE75DD2F37A4}"/>
                </a:ext>
              </a:extLst>
            </p:cNvPr>
            <p:cNvCxnSpPr>
              <a:cxnSpLocks/>
            </p:cNvCxnSpPr>
            <p:nvPr/>
          </p:nvCxnSpPr>
          <p:spPr bwMode="auto">
            <a:xfrm flipV="1">
              <a:off x="7651141" y="3021568"/>
              <a:ext cx="0" cy="1725057"/>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25847808-1B76-FADE-A459-7E0777701674}"/>
                </a:ext>
              </a:extLst>
            </p:cNvPr>
            <p:cNvCxnSpPr>
              <a:cxnSpLocks/>
            </p:cNvCxnSpPr>
            <p:nvPr/>
          </p:nvCxnSpPr>
          <p:spPr bwMode="auto">
            <a:xfrm>
              <a:off x="6412891" y="4746625"/>
              <a:ext cx="1860550" cy="0"/>
            </a:xfrm>
            <a:prstGeom prst="line">
              <a:avLst/>
            </a:prstGeom>
            <a:noFill/>
            <a:ln w="9525" cap="flat" cmpd="sng" algn="ctr">
              <a:solidFill>
                <a:schemeClr val="accent2"/>
              </a:solidFill>
              <a:prstDash val="solid"/>
              <a:round/>
              <a:headEnd type="none" w="med" len="med"/>
              <a:tailEnd type="none" w="med" len="med"/>
            </a:ln>
            <a:effectLst/>
          </p:spPr>
        </p:cxnSp>
        <p:sp>
          <p:nvSpPr>
            <p:cNvPr id="13" name="Freeform: Shape 12">
              <a:extLst>
                <a:ext uri="{FF2B5EF4-FFF2-40B4-BE49-F238E27FC236}">
                  <a16:creationId xmlns:a16="http://schemas.microsoft.com/office/drawing/2014/main" id="{373903D7-3CBA-7FD9-D36A-C05317EAEEB8}"/>
                </a:ext>
              </a:extLst>
            </p:cNvPr>
            <p:cNvSpPr/>
            <p:nvPr/>
          </p:nvSpPr>
          <p:spPr bwMode="auto">
            <a:xfrm>
              <a:off x="8273441" y="4518025"/>
              <a:ext cx="457200" cy="461665"/>
            </a:xfrm>
            <a:custGeom>
              <a:avLst/>
              <a:gdLst>
                <a:gd name="connsiteX0" fmla="*/ 0 w 457200"/>
                <a:gd name="connsiteY0" fmla="*/ 234950 h 234950"/>
                <a:gd name="connsiteX1" fmla="*/ 457200 w 457200"/>
                <a:gd name="connsiteY1" fmla="*/ 0 h 234950"/>
              </a:gdLst>
              <a:ahLst/>
              <a:cxnLst>
                <a:cxn ang="0">
                  <a:pos x="connsiteX0" y="connsiteY0"/>
                </a:cxn>
                <a:cxn ang="0">
                  <a:pos x="connsiteX1" y="connsiteY1"/>
                </a:cxn>
              </a:cxnLst>
              <a:rect l="l" t="t" r="r" b="b"/>
              <a:pathLst>
                <a:path w="457200" h="234950">
                  <a:moveTo>
                    <a:pt x="0" y="234950"/>
                  </a:moveTo>
                  <a:cubicBezTo>
                    <a:pt x="171979" y="195262"/>
                    <a:pt x="343958" y="155575"/>
                    <a:pt x="457200" y="0"/>
                  </a:cubicBezTo>
                </a:path>
              </a:pathLst>
            </a:cu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4" name="Freeform: Shape 13">
              <a:extLst>
                <a:ext uri="{FF2B5EF4-FFF2-40B4-BE49-F238E27FC236}">
                  <a16:creationId xmlns:a16="http://schemas.microsoft.com/office/drawing/2014/main" id="{E76FDD56-6370-D2CD-0BC6-1EEC88186831}"/>
                </a:ext>
              </a:extLst>
            </p:cNvPr>
            <p:cNvSpPr/>
            <p:nvPr/>
          </p:nvSpPr>
          <p:spPr bwMode="auto">
            <a:xfrm>
              <a:off x="8279791" y="3063875"/>
              <a:ext cx="654050" cy="1682750"/>
            </a:xfrm>
            <a:custGeom>
              <a:avLst/>
              <a:gdLst>
                <a:gd name="connsiteX0" fmla="*/ 0 w 654050"/>
                <a:gd name="connsiteY0" fmla="*/ 1682750 h 1682750"/>
                <a:gd name="connsiteX1" fmla="*/ 463550 w 654050"/>
                <a:gd name="connsiteY1" fmla="*/ 1009650 h 1682750"/>
                <a:gd name="connsiteX2" fmla="*/ 654050 w 654050"/>
                <a:gd name="connsiteY2" fmla="*/ 0 h 1682750"/>
              </a:gdLst>
              <a:ahLst/>
              <a:cxnLst>
                <a:cxn ang="0">
                  <a:pos x="connsiteX0" y="connsiteY0"/>
                </a:cxn>
                <a:cxn ang="0">
                  <a:pos x="connsiteX1" y="connsiteY1"/>
                </a:cxn>
                <a:cxn ang="0">
                  <a:pos x="connsiteX2" y="connsiteY2"/>
                </a:cxn>
              </a:cxnLst>
              <a:rect l="l" t="t" r="r" b="b"/>
              <a:pathLst>
                <a:path w="654050" h="1682750">
                  <a:moveTo>
                    <a:pt x="0" y="1682750"/>
                  </a:moveTo>
                  <a:cubicBezTo>
                    <a:pt x="177271" y="1486429"/>
                    <a:pt x="354542" y="1290108"/>
                    <a:pt x="463550" y="1009650"/>
                  </a:cubicBezTo>
                  <a:cubicBezTo>
                    <a:pt x="572558" y="729192"/>
                    <a:pt x="613304" y="364596"/>
                    <a:pt x="654050" y="0"/>
                  </a:cubicBezTo>
                </a:path>
              </a:pathLst>
            </a:custGeom>
            <a:ln>
              <a:headEnd type="none" w="med" len="med"/>
              <a:tailEnd type="none" w="med" len="med"/>
            </a:ln>
          </p:spPr>
          <p:style>
            <a:lnRef idx="1">
              <a:schemeClr val="accent2"/>
            </a:lnRef>
            <a:fillRef idx="0">
              <a:schemeClr val="accent2"/>
            </a:fillRef>
            <a:effectRef idx="0">
              <a:schemeClr val="accent2"/>
            </a:effectRef>
            <a:fontRef idx="minor">
              <a:schemeClr val="tx1"/>
            </a:fontRef>
          </p:style>
          <p:txBody>
            <a:bodyPr vert="horz" wrap="square" lIns="91440" tIns="45720" rIns="91440" bIns="45720" numCol="1" rtlCol="0" anchor="t" anchorCtr="0" compatLnSpc="1">
              <a:prstTxWarp prst="textNoShape">
                <a:avLst/>
              </a:prstTxWarp>
              <a:spAutoFit/>
            </a:bodyPr>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5" name="TextBox 14">
              <a:extLst>
                <a:ext uri="{FF2B5EF4-FFF2-40B4-BE49-F238E27FC236}">
                  <a16:creationId xmlns:a16="http://schemas.microsoft.com/office/drawing/2014/main" id="{33DCF168-E88D-D274-D1C2-279E010A8774}"/>
                </a:ext>
              </a:extLst>
            </p:cNvPr>
            <p:cNvSpPr txBox="1"/>
            <p:nvPr/>
          </p:nvSpPr>
          <p:spPr>
            <a:xfrm>
              <a:off x="5772780" y="4302699"/>
              <a:ext cx="1132041" cy="369331"/>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Clearance</a:t>
              </a:r>
            </a:p>
          </p:txBody>
        </p:sp>
        <p:sp>
          <p:nvSpPr>
            <p:cNvPr id="16" name="TextBox 15">
              <a:extLst>
                <a:ext uri="{FF2B5EF4-FFF2-40B4-BE49-F238E27FC236}">
                  <a16:creationId xmlns:a16="http://schemas.microsoft.com/office/drawing/2014/main" id="{D5EA24CE-51E0-D2C4-F8BC-B19571ED716B}"/>
                </a:ext>
              </a:extLst>
            </p:cNvPr>
            <p:cNvSpPr txBox="1"/>
            <p:nvPr/>
          </p:nvSpPr>
          <p:spPr>
            <a:xfrm>
              <a:off x="8921141" y="4300680"/>
              <a:ext cx="1335622" cy="369331"/>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Overclosure</a:t>
              </a:r>
            </a:p>
          </p:txBody>
        </p:sp>
        <p:sp>
          <p:nvSpPr>
            <p:cNvPr id="17" name="TextBox 16">
              <a:extLst>
                <a:ext uri="{FF2B5EF4-FFF2-40B4-BE49-F238E27FC236}">
                  <a16:creationId xmlns:a16="http://schemas.microsoft.com/office/drawing/2014/main" id="{BC2505C5-C0FE-EB20-9B68-73E88A7F69AD}"/>
                </a:ext>
              </a:extLst>
            </p:cNvPr>
            <p:cNvSpPr txBox="1"/>
            <p:nvPr/>
          </p:nvSpPr>
          <p:spPr>
            <a:xfrm>
              <a:off x="6904821" y="2647700"/>
              <a:ext cx="1729961" cy="369331"/>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Contact pressure</a:t>
              </a:r>
              <a:endParaRPr kumimoji="0" 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cxnSp>
          <p:nvCxnSpPr>
            <p:cNvPr id="18" name="Straight Connector 17">
              <a:extLst>
                <a:ext uri="{FF2B5EF4-FFF2-40B4-BE49-F238E27FC236}">
                  <a16:creationId xmlns:a16="http://schemas.microsoft.com/office/drawing/2014/main" id="{456A3992-706D-C76C-1215-004C6428D837}"/>
                </a:ext>
              </a:extLst>
            </p:cNvPr>
            <p:cNvCxnSpPr/>
            <p:nvPr/>
          </p:nvCxnSpPr>
          <p:spPr bwMode="auto">
            <a:xfrm>
              <a:off x="7651141" y="4746625"/>
              <a:ext cx="0" cy="241300"/>
            </a:xfrm>
            <a:prstGeom prst="line">
              <a:avLst/>
            </a:prstGeom>
            <a:ln>
              <a:prstDash val="dash"/>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7675659E-5C4A-16B8-6FA9-DA54E392A4A6}"/>
                </a:ext>
              </a:extLst>
            </p:cNvPr>
            <p:cNvCxnSpPr/>
            <p:nvPr/>
          </p:nvCxnSpPr>
          <p:spPr bwMode="auto">
            <a:xfrm>
              <a:off x="8279791" y="4740275"/>
              <a:ext cx="0" cy="241300"/>
            </a:xfrm>
            <a:prstGeom prst="line">
              <a:avLst/>
            </a:prstGeom>
            <a:ln>
              <a:prstDash val="dash"/>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20" name="TextBox 19">
              <a:extLst>
                <a:ext uri="{FF2B5EF4-FFF2-40B4-BE49-F238E27FC236}">
                  <a16:creationId xmlns:a16="http://schemas.microsoft.com/office/drawing/2014/main" id="{4F9B81A0-3A12-20E7-4B09-63C5182E6BDD}"/>
                </a:ext>
              </a:extLst>
            </p:cNvPr>
            <p:cNvSpPr txBox="1"/>
            <p:nvPr/>
          </p:nvSpPr>
          <p:spPr>
            <a:xfrm>
              <a:off x="7364158" y="4941035"/>
              <a:ext cx="2151255" cy="458811"/>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rPr>
                <a:t>Bony gap 0.3 mm</a:t>
              </a:r>
              <a:endParaRPr kumimoji="0" lang="en-US" sz="1800" b="0" i="0" u="none" strike="noStrike" kern="120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endParaRPr>
            </a:p>
          </p:txBody>
        </p:sp>
      </p:grpSp>
      <p:pic>
        <p:nvPicPr>
          <p:cNvPr id="23" name="Picture 22">
            <a:extLst>
              <a:ext uri="{FF2B5EF4-FFF2-40B4-BE49-F238E27FC236}">
                <a16:creationId xmlns:a16="http://schemas.microsoft.com/office/drawing/2014/main" id="{9E753FC6-CD80-3F97-E252-E3DE60E63247}"/>
              </a:ext>
            </a:extLst>
          </p:cNvPr>
          <p:cNvPicPr>
            <a:picLocks noChangeAspect="1"/>
          </p:cNvPicPr>
          <p:nvPr/>
        </p:nvPicPr>
        <p:blipFill>
          <a:blip r:embed="rId8"/>
          <a:stretch>
            <a:fillRect/>
          </a:stretch>
        </p:blipFill>
        <p:spPr>
          <a:xfrm>
            <a:off x="9845690" y="1952172"/>
            <a:ext cx="2114082" cy="3939594"/>
          </a:xfrm>
          <a:prstGeom prst="rect">
            <a:avLst/>
          </a:prstGeom>
        </p:spPr>
      </p:pic>
    </p:spTree>
    <p:extLst>
      <p:ext uri="{BB962C8B-B14F-4D97-AF65-F5344CB8AC3E}">
        <p14:creationId xmlns:p14="http://schemas.microsoft.com/office/powerpoint/2010/main" val="39652612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2667" y="501650"/>
            <a:ext cx="11027114" cy="762000"/>
          </a:xfrm>
        </p:spPr>
        <p:txBody>
          <a:bodyPr/>
          <a:lstStyle/>
          <a:p>
            <a:r>
              <a:rPr lang="en-US" sz="3200" dirty="0">
                <a:latin typeface="Times New Roman" panose="02020603050405020304" pitchFamily="18" charset="0"/>
                <a:ea typeface="Calibri" panose="020F0502020204030204" pitchFamily="34" charset="0"/>
                <a:cs typeface="Times New Roman" panose="02020603050405020304" pitchFamily="18" charset="0"/>
              </a:rPr>
              <a:t>Disc Nuclei and Annulus Ground Substance</a:t>
            </a:r>
          </a:p>
        </p:txBody>
      </p:sp>
      <p:sp>
        <p:nvSpPr>
          <p:cNvPr id="7" name="TextBox 6">
            <a:extLst>
              <a:ext uri="{FF2B5EF4-FFF2-40B4-BE49-F238E27FC236}">
                <a16:creationId xmlns:a16="http://schemas.microsoft.com/office/drawing/2014/main" id="{CD2CE51C-C44B-ADD7-05A4-181ECD4C9418}"/>
              </a:ext>
            </a:extLst>
          </p:cNvPr>
          <p:cNvSpPr txBox="1"/>
          <p:nvPr/>
        </p:nvSpPr>
        <p:spPr>
          <a:xfrm>
            <a:off x="628343" y="1424106"/>
            <a:ext cx="5743443" cy="2000548"/>
          </a:xfrm>
          <a:prstGeom prst="rect">
            <a:avLst/>
          </a:prstGeom>
          <a:noFill/>
        </p:spPr>
        <p:txBody>
          <a:bodyPr wrap="square">
            <a:spAutoFit/>
          </a:bodyPr>
          <a:lstStyle/>
          <a:p>
            <a:r>
              <a:rPr lang="en-US" sz="2400" b="1" dirty="0">
                <a:latin typeface="Times New Roman" panose="02020603050405020304" pitchFamily="18" charset="0"/>
                <a:ea typeface="Calibri" panose="020F0502020204030204" pitchFamily="34" charset="0"/>
                <a:cs typeface="Times New Roman" panose="02020603050405020304" pitchFamily="18" charset="0"/>
              </a:rPr>
              <a:t>Nuclei</a:t>
            </a:r>
          </a:p>
          <a:p>
            <a:r>
              <a:rPr lang="en-US" sz="2000" dirty="0">
                <a:solidFill>
                  <a:srgbClr val="0D0D0D"/>
                </a:solidFill>
                <a:latin typeface="Times New Roman" panose="02020603050405020304" pitchFamily="18" charset="0"/>
                <a:ea typeface="Calibri" panose="020F0502020204030204" pitchFamily="34" charset="0"/>
                <a:cs typeface="Times New Roman" panose="02020603050405020304" pitchFamily="18" charset="0"/>
              </a:rPr>
              <a:t>Approximately elliptical</a:t>
            </a:r>
            <a:r>
              <a:rPr lang="en-US" sz="20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shape;</a:t>
            </a:r>
          </a:p>
          <a:p>
            <a:r>
              <a:rPr lang="en-US" sz="20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Nucleus volume is 40 % - 50 % of the total volume of the disc; </a:t>
            </a:r>
            <a:r>
              <a:rPr lang="en-US" sz="1600" i="1" dirty="0">
                <a:latin typeface="Times New Roman" panose="02020603050405020304" pitchFamily="18" charset="0"/>
                <a:ea typeface="Calibri" panose="020F0502020204030204" pitchFamily="34" charset="0"/>
                <a:cs typeface="Times New Roman" panose="02020603050405020304" pitchFamily="18" charset="0"/>
              </a:rPr>
              <a:t>(</a:t>
            </a:r>
            <a:r>
              <a:rPr lang="en-US" sz="1600" i="1" dirty="0" err="1">
                <a:latin typeface="Times New Roman" panose="02020603050405020304" pitchFamily="18" charset="0"/>
                <a:ea typeface="Calibri" panose="020F0502020204030204" pitchFamily="34" charset="0"/>
                <a:cs typeface="Times New Roman" panose="02020603050405020304" pitchFamily="18" charset="0"/>
              </a:rPr>
              <a:t>Pooni</a:t>
            </a:r>
            <a:r>
              <a:rPr lang="en-US" sz="1600" i="1" dirty="0">
                <a:latin typeface="Times New Roman" panose="02020603050405020304" pitchFamily="18" charset="0"/>
                <a:ea typeface="Calibri" panose="020F0502020204030204" pitchFamily="34" charset="0"/>
                <a:cs typeface="Times New Roman" panose="02020603050405020304" pitchFamily="18" charset="0"/>
              </a:rPr>
              <a:t> 1986)</a:t>
            </a:r>
          </a:p>
          <a:p>
            <a:r>
              <a:rPr lang="en-US" sz="2000"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Linear elastic material model </a:t>
            </a:r>
            <a:r>
              <a:rPr lang="en-US" altLang="zh-CN"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with </a:t>
            </a:r>
            <a:r>
              <a:rPr lang="zh-CN" altLang="en-US" sz="2000" dirty="0">
                <a:effectLst/>
                <a:latin typeface="Times New Roman" panose="02020603050405020304" pitchFamily="18" charset="0"/>
                <a:ea typeface="Calibri" panose="020F0502020204030204" pitchFamily="34" charset="0"/>
                <a:cs typeface="Times New Roman" panose="02020603050405020304" pitchFamily="18" charset="0"/>
              </a:rPr>
              <a:t>𝐸 </a:t>
            </a:r>
            <a:r>
              <a:rPr lang="en-US" altLang="zh-CN" sz="2000" dirty="0">
                <a:effectLst/>
                <a:latin typeface="Times New Roman" panose="02020603050405020304" pitchFamily="18" charset="0"/>
                <a:ea typeface="Calibri" panose="020F0502020204030204" pitchFamily="34" charset="0"/>
                <a:cs typeface="Times New Roman" panose="02020603050405020304" pitchFamily="18" charset="0"/>
              </a:rPr>
              <a:t>= 2 MPa and </a:t>
            </a:r>
            <a:r>
              <a:rPr lang="zh-CN" altLang="en-US" sz="2000" dirty="0">
                <a:effectLst/>
                <a:latin typeface="Times New Roman" panose="02020603050405020304" pitchFamily="18" charset="0"/>
                <a:ea typeface="Calibri" panose="020F0502020204030204" pitchFamily="34" charset="0"/>
                <a:cs typeface="Times New Roman" panose="02020603050405020304" pitchFamily="18" charset="0"/>
              </a:rPr>
              <a:t>𝜈 </a:t>
            </a:r>
            <a:r>
              <a:rPr lang="en-US" altLang="zh-CN" sz="2000" dirty="0">
                <a:effectLst/>
                <a:latin typeface="Times New Roman" panose="02020603050405020304" pitchFamily="18" charset="0"/>
                <a:ea typeface="Calibri" panose="020F0502020204030204" pitchFamily="34" charset="0"/>
                <a:cs typeface="Times New Roman" panose="02020603050405020304" pitchFamily="18" charset="0"/>
              </a:rPr>
              <a:t>= 0.49.</a:t>
            </a:r>
            <a:r>
              <a:rPr lang="en-US" altLang="zh-CN"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i="1" dirty="0">
                <a:latin typeface="Times New Roman" panose="02020603050405020304" pitchFamily="18" charset="0"/>
                <a:ea typeface="Calibri" panose="020F0502020204030204" pitchFamily="34" charset="0"/>
                <a:cs typeface="Times New Roman" panose="02020603050405020304" pitchFamily="18" charset="0"/>
              </a:rPr>
              <a:t>(</a:t>
            </a:r>
            <a:r>
              <a:rPr lang="en-US" sz="1600" i="1" dirty="0" err="1">
                <a:latin typeface="Times New Roman" panose="02020603050405020304" pitchFamily="18" charset="0"/>
                <a:ea typeface="Calibri" panose="020F0502020204030204" pitchFamily="34" charset="0"/>
                <a:cs typeface="Times New Roman" panose="02020603050405020304" pitchFamily="18" charset="0"/>
              </a:rPr>
              <a:t>Iatridis</a:t>
            </a:r>
            <a:r>
              <a:rPr lang="en-US" sz="1600" i="1" dirty="0">
                <a:latin typeface="Times New Roman" panose="02020603050405020304" pitchFamily="18" charset="0"/>
                <a:ea typeface="Calibri" panose="020F0502020204030204" pitchFamily="34" charset="0"/>
                <a:cs typeface="Times New Roman" panose="02020603050405020304" pitchFamily="18" charset="0"/>
              </a:rPr>
              <a:t> 1997; Wang 1997; 2000)</a:t>
            </a:r>
          </a:p>
        </p:txBody>
      </p:sp>
      <p:sp>
        <p:nvSpPr>
          <p:cNvPr id="37" name="Rectangle 36">
            <a:extLst>
              <a:ext uri="{FF2B5EF4-FFF2-40B4-BE49-F238E27FC236}">
                <a16:creationId xmlns:a16="http://schemas.microsoft.com/office/drawing/2014/main" id="{5E8D99A8-FB7E-B49D-70A4-9ADEFB8BDA8C}"/>
              </a:ext>
            </a:extLst>
          </p:cNvPr>
          <p:cNvSpPr/>
          <p:nvPr/>
        </p:nvSpPr>
        <p:spPr bwMode="auto">
          <a:xfrm>
            <a:off x="1859263" y="3483191"/>
            <a:ext cx="2287987" cy="461665"/>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2000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58504E22-7BE6-63BB-BC99-E93CE56AED0E}"/>
              </a:ext>
            </a:extLst>
          </p:cNvPr>
          <p:cNvSpPr>
            <a:spLocks noGrp="1"/>
          </p:cNvSpPr>
          <p:nvPr>
            <p:ph type="sldNum" sz="quarter" idx="10"/>
          </p:nvPr>
        </p:nvSpPr>
        <p:spPr/>
        <p:txBody>
          <a:bodyPr/>
          <a:lstStyle/>
          <a:p>
            <a:fld id="{E400C7C8-7C88-BA41-BC02-0C39D7F04A6D}" type="slidenum">
              <a:rPr lang="en-US" smtClean="0"/>
              <a:t>7</a:t>
            </a:fld>
            <a:endParaRPr lang="en-US"/>
          </a:p>
        </p:txBody>
      </p:sp>
      <p:pic>
        <p:nvPicPr>
          <p:cNvPr id="12" name="Picture 11">
            <a:extLst>
              <a:ext uri="{FF2B5EF4-FFF2-40B4-BE49-F238E27FC236}">
                <a16:creationId xmlns:a16="http://schemas.microsoft.com/office/drawing/2014/main" id="{0C212AB6-61F3-77F9-E39B-3C7C67840ECC}"/>
              </a:ext>
            </a:extLst>
          </p:cNvPr>
          <p:cNvPicPr>
            <a:picLocks noChangeAspect="1"/>
          </p:cNvPicPr>
          <p:nvPr/>
        </p:nvPicPr>
        <p:blipFill>
          <a:blip r:embed="rId3"/>
          <a:stretch>
            <a:fillRect/>
          </a:stretch>
        </p:blipFill>
        <p:spPr>
          <a:xfrm>
            <a:off x="8339250" y="2624332"/>
            <a:ext cx="1376969" cy="3483203"/>
          </a:xfrm>
          <a:prstGeom prst="rect">
            <a:avLst/>
          </a:prstGeom>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29D23C25-BF71-CF03-561D-73A94B90B627}"/>
                  </a:ext>
                </a:extLst>
              </p:cNvPr>
              <p:cNvSpPr txBox="1"/>
              <p:nvPr/>
            </p:nvSpPr>
            <p:spPr>
              <a:xfrm>
                <a:off x="640976" y="3458499"/>
                <a:ext cx="5855430" cy="3909468"/>
              </a:xfrm>
              <a:prstGeom prst="rect">
                <a:avLst/>
              </a:prstGeom>
              <a:noFill/>
            </p:spPr>
            <p:txBody>
              <a:bodyPr wrap="square">
                <a:spAutoFit/>
              </a:bodyPr>
              <a:lstStyle/>
              <a:p>
                <a:r>
                  <a:rPr lang="en-US" sz="2400" b="1" dirty="0">
                    <a:latin typeface="Times New Roman" panose="02020603050405020304" pitchFamily="18" charset="0"/>
                    <a:ea typeface="Calibri" panose="020F0502020204030204" pitchFamily="34" charset="0"/>
                    <a:cs typeface="Times New Roman" panose="02020603050405020304" pitchFamily="18" charset="0"/>
                  </a:rPr>
                  <a:t>Annulus Ground Substance</a:t>
                </a:r>
              </a:p>
              <a:p>
                <a:r>
                  <a:rPr lang="en-US" sz="2000" dirty="0">
                    <a:latin typeface="Times New Roman" panose="02020603050405020304" pitchFamily="18" charset="0"/>
                    <a:ea typeface="Calibri" panose="020F0502020204030204" pitchFamily="34" charset="0"/>
                    <a:cs typeface="Times New Roman" panose="02020603050405020304" pitchFamily="18" charset="0"/>
                  </a:rPr>
                  <a:t>Modeled as a</a:t>
                </a:r>
                <a:r>
                  <a:rPr lang="en-US" sz="20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hyper-elastic material: </a:t>
                </a:r>
                <a:r>
                  <a:rPr lang="en-US" sz="2000"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Neo-Hookean</a:t>
                </a:r>
                <a:r>
                  <a:rPr lang="en-US" sz="20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solid; </a:t>
                </a:r>
              </a:p>
              <a:p>
                <a:r>
                  <a:rPr lang="en-US" sz="20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Strain energy density function:</a:t>
                </a:r>
              </a:p>
              <a:p>
                <a:pPr>
                  <a:spcBef>
                    <a:spcPts val="1200"/>
                  </a:spcBef>
                </a:pPr>
                <a14:m>
                  <m:oMathPara xmlns:m="http://schemas.openxmlformats.org/officeDocument/2006/math">
                    <m:oMathParaPr>
                      <m:jc m:val="centerGroup"/>
                    </m:oMathParaPr>
                    <m:oMath xmlns:m="http://schemas.openxmlformats.org/officeDocument/2006/math">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𝑈</m:t>
                          </m:r>
                          <m:r>
                            <a:rPr lang="en-US" sz="2000" b="0" i="1" smtClean="0">
                              <a:solidFill>
                                <a:srgbClr val="000000"/>
                              </a:solidFill>
                              <a:latin typeface="Cambria Math" panose="02040503050406030204" pitchFamily="18" charset="0"/>
                            </a:rPr>
                            <m:t>= </m:t>
                          </m:r>
                          <m:r>
                            <a:rPr lang="en-US" sz="2000" b="0" i="1" smtClean="0">
                              <a:solidFill>
                                <a:srgbClr val="000000"/>
                              </a:solidFill>
                              <a:latin typeface="Cambria Math" panose="02040503050406030204" pitchFamily="18" charset="0"/>
                            </a:rPr>
                            <m:t>𝐶</m:t>
                          </m:r>
                        </m:e>
                        <m:sub>
                          <m:r>
                            <a:rPr lang="en-US" sz="2000" b="0" i="1" smtClean="0">
                              <a:solidFill>
                                <a:srgbClr val="000000"/>
                              </a:solidFill>
                              <a:latin typeface="Cambria Math" panose="02040503050406030204" pitchFamily="18" charset="0"/>
                            </a:rPr>
                            <m:t>10</m:t>
                          </m:r>
                        </m:sub>
                      </m:sSub>
                      <m:d>
                        <m:dPr>
                          <m:ctrlPr>
                            <a:rPr lang="en-US" sz="2000" b="0" i="1" smtClean="0">
                              <a:solidFill>
                                <a:srgbClr val="000000"/>
                              </a:solidFill>
                              <a:latin typeface="Cambria Math" panose="02040503050406030204" pitchFamily="18" charset="0"/>
                            </a:rPr>
                          </m:ctrlPr>
                        </m:dPr>
                        <m:e>
                          <m:acc>
                            <m:accPr>
                              <m:chr m:val="̅"/>
                              <m:ctrlPr>
                                <a:rPr lang="en-US" sz="2000" b="0" i="1" smtClean="0">
                                  <a:solidFill>
                                    <a:srgbClr val="000000"/>
                                  </a:solidFill>
                                  <a:latin typeface="Cambria Math" panose="02040503050406030204" pitchFamily="18" charset="0"/>
                                </a:rPr>
                              </m:ctrlPr>
                            </m:acc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1</m:t>
                                  </m:r>
                                </m:sub>
                              </m:sSub>
                            </m:e>
                          </m:acc>
                          <m:r>
                            <a:rPr lang="en-US" sz="2000" b="0" i="1" smtClean="0">
                              <a:solidFill>
                                <a:srgbClr val="000000"/>
                              </a:solidFill>
                              <a:latin typeface="Cambria Math" panose="02040503050406030204" pitchFamily="18" charset="0"/>
                            </a:rPr>
                            <m:t>−3</m:t>
                          </m:r>
                        </m:e>
                      </m:d>
                      <m:r>
                        <a:rPr lang="en-US" altLang="zh-CN" sz="2000" i="1">
                          <a:solidFill>
                            <a:srgbClr val="000000"/>
                          </a:solidFill>
                          <a:latin typeface="Cambria Math" panose="02040503050406030204" pitchFamily="18" charset="0"/>
                        </a:rPr>
                        <m:t>+</m:t>
                      </m:r>
                      <m:sSub>
                        <m:sSubPr>
                          <m:ctrlPr>
                            <a:rPr lang="en-US" sz="2000" b="0" i="1" smtClean="0">
                              <a:solidFill>
                                <a:srgbClr val="000000"/>
                              </a:solidFill>
                              <a:latin typeface="Cambria Math" panose="02040503050406030204" pitchFamily="18" charset="0"/>
                            </a:rPr>
                          </m:ctrlPr>
                        </m:sSubPr>
                        <m:e>
                          <m:f>
                            <m:fPr>
                              <m:ctrlPr>
                                <a:rPr lang="en-US" sz="2000" b="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1</m:t>
                              </m:r>
                            </m:num>
                            <m:den>
                              <m:r>
                                <a:rPr lang="en-US" sz="2000" b="0" i="1" smtClean="0">
                                  <a:solidFill>
                                    <a:srgbClr val="000000"/>
                                  </a:solidFill>
                                  <a:latin typeface="Cambria Math" panose="02040503050406030204" pitchFamily="18" charset="0"/>
                                </a:rPr>
                                <m:t>𝐷</m:t>
                              </m:r>
                            </m:den>
                          </m:f>
                        </m:e>
                        <m:sub>
                          <m:r>
                            <a:rPr lang="en-US" sz="2000" b="0" i="1" smtClean="0">
                              <a:solidFill>
                                <a:srgbClr val="000000"/>
                              </a:solidFill>
                              <a:latin typeface="Cambria Math" panose="02040503050406030204" pitchFamily="18" charset="0"/>
                            </a:rPr>
                            <m:t>1</m:t>
                          </m:r>
                        </m:sub>
                      </m:sSub>
                      <m:sSup>
                        <m:sSupPr>
                          <m:ctrlPr>
                            <a:rPr lang="en-US" sz="2000" b="0" i="1" smtClean="0">
                              <a:solidFill>
                                <a:srgbClr val="000000"/>
                              </a:solidFill>
                              <a:latin typeface="Cambria Math" panose="02040503050406030204" pitchFamily="18" charset="0"/>
                            </a:rPr>
                          </m:ctrlPr>
                        </m:sSupPr>
                        <m:e>
                          <m:d>
                            <m:dPr>
                              <m:ctrlPr>
                                <a:rPr lang="en-US" sz="2000" b="0" i="1" smtClean="0">
                                  <a:solidFill>
                                    <a:srgbClr val="000000"/>
                                  </a:solidFill>
                                  <a:latin typeface="Cambria Math" panose="02040503050406030204" pitchFamily="18" charset="0"/>
                                </a:rPr>
                              </m:ctrlPr>
                            </m:dPr>
                            <m:e>
                              <m:r>
                                <a:rPr lang="en-US" sz="2000" b="0" i="1" smtClean="0">
                                  <a:solidFill>
                                    <a:srgbClr val="000000"/>
                                  </a:solidFill>
                                  <a:latin typeface="Cambria Math" panose="02040503050406030204" pitchFamily="18" charset="0"/>
                                </a:rPr>
                                <m:t>𝐽</m:t>
                              </m:r>
                              <m:r>
                                <a:rPr lang="en-US" sz="2000" b="0" i="1" smtClean="0">
                                  <a:solidFill>
                                    <a:srgbClr val="000000"/>
                                  </a:solidFill>
                                  <a:latin typeface="Cambria Math" panose="02040503050406030204" pitchFamily="18" charset="0"/>
                                </a:rPr>
                                <m:t>−1</m:t>
                              </m:r>
                            </m:e>
                          </m:d>
                        </m:e>
                        <m:sup>
                          <m:r>
                            <a:rPr lang="en-US" sz="2000" b="0" i="1" smtClean="0">
                              <a:solidFill>
                                <a:srgbClr val="000000"/>
                              </a:solidFill>
                              <a:latin typeface="Cambria Math" panose="02040503050406030204" pitchFamily="18" charset="0"/>
                            </a:rPr>
                            <m:t>2</m:t>
                          </m:r>
                        </m:sup>
                      </m:sSup>
                    </m:oMath>
                  </m:oMathPara>
                </a14:m>
                <a:endParaRPr lang="en-US" sz="16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endParaRPr>
              </a:p>
              <a:p>
                <a:pPr>
                  <a:spcBef>
                    <a:spcPts val="1200"/>
                  </a:spcBef>
                </a:pPr>
                <a:r>
                  <a:rPr lang="en-US" sz="20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Assumed parameter values (will be calibrated in the following):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10</m:t>
                        </m:r>
                      </m:sub>
                    </m:sSub>
                    <m:r>
                      <a:rPr lang="en-US" sz="2000" i="1">
                        <a:solidFill>
                          <a:srgbClr val="000000"/>
                        </a:solidFill>
                        <a:latin typeface="Cambria Math" panose="02040503050406030204" pitchFamily="18" charset="0"/>
                      </a:rPr>
                      <m:t>=0.133;</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𝐷</m:t>
                        </m:r>
                      </m:e>
                      <m:sub>
                        <m:r>
                          <a:rPr lang="en-US" sz="2000" i="1">
                            <a:solidFill>
                              <a:srgbClr val="000000"/>
                            </a:solidFill>
                            <a:latin typeface="Cambria Math" panose="02040503050406030204" pitchFamily="18" charset="0"/>
                          </a:rPr>
                          <m:t>1</m:t>
                        </m:r>
                      </m:sub>
                    </m:sSub>
                    <m:r>
                      <a:rPr lang="en-US" sz="2000" i="1">
                        <a:solidFill>
                          <a:srgbClr val="000000"/>
                        </a:solidFill>
                        <a:latin typeface="Cambria Math" panose="02040503050406030204" pitchFamily="18" charset="0"/>
                      </a:rPr>
                      <m:t>=0.6 </m:t>
                    </m:r>
                  </m:oMath>
                </a14:m>
                <a:r>
                  <a:rPr lang="en-US" sz="1600" i="1" dirty="0">
                    <a:latin typeface="Times New Roman" panose="02020603050405020304" pitchFamily="18" charset="0"/>
                    <a:ea typeface="Calibri" panose="020F0502020204030204" pitchFamily="34" charset="0"/>
                    <a:cs typeface="Times New Roman" panose="02020603050405020304" pitchFamily="18" charset="0"/>
                  </a:rPr>
                  <a:t>(wang et al. 2016)</a:t>
                </a:r>
                <a:endParaRPr lang="en-US" sz="1600" i="1" dirty="0">
                  <a:solidFill>
                    <a:srgbClr val="000000"/>
                  </a:solidFill>
                  <a:latin typeface="Times New Roman" panose="02020603050405020304" pitchFamily="18" charset="0"/>
                  <a:cs typeface="Times New Roman" panose="02020603050405020304" pitchFamily="18" charset="0"/>
                </a:endParaRPr>
              </a:p>
              <a:p>
                <a:pPr>
                  <a:spcBef>
                    <a:spcPts val="1200"/>
                  </a:spcBef>
                </a:pPr>
                <a:endParaRPr lang="en-US" sz="16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endParaRPr>
              </a:p>
              <a:p>
                <a:endPar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p>
                <a:endParaRPr lang="en-US" sz="16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endParaRPr>
              </a:p>
              <a:p>
                <a:endPar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p:txBody>
          </p:sp>
        </mc:Choice>
        <mc:Fallback xmlns="">
          <p:sp>
            <p:nvSpPr>
              <p:cNvPr id="5" name="TextBox 4">
                <a:extLst>
                  <a:ext uri="{FF2B5EF4-FFF2-40B4-BE49-F238E27FC236}">
                    <a16:creationId xmlns:a16="http://schemas.microsoft.com/office/drawing/2014/main" id="{29D23C25-BF71-CF03-561D-73A94B90B627}"/>
                  </a:ext>
                </a:extLst>
              </p:cNvPr>
              <p:cNvSpPr txBox="1">
                <a:spLocks noRot="1" noChangeAspect="1" noMove="1" noResize="1" noEditPoints="1" noAdjustHandles="1" noChangeArrowheads="1" noChangeShapeType="1" noTextEdit="1"/>
              </p:cNvSpPr>
              <p:nvPr/>
            </p:nvSpPr>
            <p:spPr>
              <a:xfrm>
                <a:off x="640976" y="3458499"/>
                <a:ext cx="5855430" cy="3909468"/>
              </a:xfrm>
              <a:prstGeom prst="rect">
                <a:avLst/>
              </a:prstGeom>
              <a:blipFill>
                <a:blip r:embed="rId4"/>
                <a:stretch>
                  <a:fillRect l="-1561" t="-1246"/>
                </a:stretch>
              </a:blipFill>
            </p:spPr>
            <p:txBody>
              <a:bodyPr/>
              <a:lstStyle/>
              <a:p>
                <a:r>
                  <a:rPr lang="en-US">
                    <a:noFill/>
                  </a:rPr>
                  <a:t> </a:t>
                </a:r>
              </a:p>
            </p:txBody>
          </p:sp>
        </mc:Fallback>
      </mc:AlternateContent>
      <p:grpSp>
        <p:nvGrpSpPr>
          <p:cNvPr id="17" name="Group 16">
            <a:extLst>
              <a:ext uri="{FF2B5EF4-FFF2-40B4-BE49-F238E27FC236}">
                <a16:creationId xmlns:a16="http://schemas.microsoft.com/office/drawing/2014/main" id="{31ED0C74-E369-274F-A940-206CFF5E3F38}"/>
              </a:ext>
            </a:extLst>
          </p:cNvPr>
          <p:cNvGrpSpPr/>
          <p:nvPr/>
        </p:nvGrpSpPr>
        <p:grpSpPr>
          <a:xfrm>
            <a:off x="6880131" y="2532021"/>
            <a:ext cx="1626562" cy="3589253"/>
            <a:chOff x="7057250" y="3178931"/>
            <a:chExt cx="2199361" cy="4967521"/>
          </a:xfrm>
        </p:grpSpPr>
        <p:sp>
          <p:nvSpPr>
            <p:cNvPr id="13" name="TextBox 12">
              <a:extLst>
                <a:ext uri="{FF2B5EF4-FFF2-40B4-BE49-F238E27FC236}">
                  <a16:creationId xmlns:a16="http://schemas.microsoft.com/office/drawing/2014/main" id="{527DBE55-D636-3A94-BF6F-B99E4F8E9C1B}"/>
                </a:ext>
              </a:extLst>
            </p:cNvPr>
            <p:cNvSpPr txBox="1"/>
            <p:nvPr/>
          </p:nvSpPr>
          <p:spPr>
            <a:xfrm>
              <a:off x="7551328" y="7635297"/>
              <a:ext cx="1705283" cy="511155"/>
            </a:xfrm>
            <a:prstGeom prst="rect">
              <a:avLst/>
            </a:prstGeom>
            <a:noFill/>
          </p:spPr>
          <p:txBody>
            <a:bodyPr wrap="square">
              <a:spAutoFit/>
            </a:bodyPr>
            <a:lstStyle/>
            <a:p>
              <a:r>
                <a:rPr lang="en-US" altLang="zh-CN"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Nucleus</a:t>
              </a:r>
              <a:endParaRPr lang="en-US" dirty="0">
                <a:latin typeface="Times New Roman" panose="02020603050405020304" pitchFamily="18" charset="0"/>
                <a:ea typeface="Calibri" panose="020F0502020204030204" pitchFamily="34" charset="0"/>
                <a:cs typeface="Times New Roman" panose="02020603050405020304" pitchFamily="18" charset="0"/>
              </a:endParaRPr>
            </a:p>
          </p:txBody>
        </p:sp>
        <p:grpSp>
          <p:nvGrpSpPr>
            <p:cNvPr id="16" name="Group 15">
              <a:extLst>
                <a:ext uri="{FF2B5EF4-FFF2-40B4-BE49-F238E27FC236}">
                  <a16:creationId xmlns:a16="http://schemas.microsoft.com/office/drawing/2014/main" id="{821A9F1F-73C6-117A-01EA-FEB6D839F9D2}"/>
                </a:ext>
              </a:extLst>
            </p:cNvPr>
            <p:cNvGrpSpPr/>
            <p:nvPr/>
          </p:nvGrpSpPr>
          <p:grpSpPr>
            <a:xfrm>
              <a:off x="7057250" y="3178931"/>
              <a:ext cx="2166174" cy="4390173"/>
              <a:chOff x="7057250" y="3178931"/>
              <a:chExt cx="2166174" cy="4390173"/>
            </a:xfrm>
          </p:grpSpPr>
          <p:grpSp>
            <p:nvGrpSpPr>
              <p:cNvPr id="10" name="Group 9">
                <a:extLst>
                  <a:ext uri="{FF2B5EF4-FFF2-40B4-BE49-F238E27FC236}">
                    <a16:creationId xmlns:a16="http://schemas.microsoft.com/office/drawing/2014/main" id="{73668CC1-1101-CD71-931E-967913CB5118}"/>
                  </a:ext>
                </a:extLst>
              </p:cNvPr>
              <p:cNvGrpSpPr/>
              <p:nvPr/>
            </p:nvGrpSpPr>
            <p:grpSpPr>
              <a:xfrm>
                <a:off x="7057250" y="3178931"/>
                <a:ext cx="2166174" cy="3679069"/>
                <a:chOff x="7057250" y="3178931"/>
                <a:chExt cx="2166174" cy="3679069"/>
              </a:xfrm>
            </p:grpSpPr>
            <p:sp>
              <p:nvSpPr>
                <p:cNvPr id="6" name="TextBox 5">
                  <a:extLst>
                    <a:ext uri="{FF2B5EF4-FFF2-40B4-BE49-F238E27FC236}">
                      <a16:creationId xmlns:a16="http://schemas.microsoft.com/office/drawing/2014/main" id="{B12CB111-A4BF-A74F-F513-6A4BAF29359D}"/>
                    </a:ext>
                  </a:extLst>
                </p:cNvPr>
                <p:cNvSpPr txBox="1"/>
                <p:nvPr/>
              </p:nvSpPr>
              <p:spPr>
                <a:xfrm>
                  <a:off x="7245169" y="3178931"/>
                  <a:ext cx="1424814" cy="511155"/>
                </a:xfrm>
                <a:prstGeom prst="rect">
                  <a:avLst/>
                </a:prstGeom>
                <a:noFill/>
              </p:spPr>
              <p:txBody>
                <a:bodyPr wrap="square">
                  <a:spAutoFit/>
                </a:bodyPr>
                <a:lstStyle>
                  <a:defPPr>
                    <a:defRPr lang="en-US"/>
                  </a:defPPr>
                  <a:lvl1pPr>
                    <a:defRPr b="1">
                      <a:solidFill>
                        <a:srgbClr val="000000"/>
                      </a:solidFill>
                      <a:effectLst/>
                      <a:latin typeface="Calibri" panose="020F0502020204030204" pitchFamily="34" charset="0"/>
                      <a:ea typeface="Calibri" panose="020F0502020204030204" pitchFamily="34" charset="0"/>
                      <a:cs typeface="Calibri" panose="020F0502020204030204" pitchFamily="34" charset="0"/>
                    </a:defRPr>
                  </a:lvl1pPr>
                </a:lstStyle>
                <a:p>
                  <a:r>
                    <a:rPr lang="en-US" b="0" dirty="0">
                      <a:latin typeface="Times New Roman" panose="02020603050405020304" pitchFamily="18" charset="0"/>
                      <a:cs typeface="Times New Roman" panose="02020603050405020304" pitchFamily="18" charset="0"/>
                    </a:rPr>
                    <a:t>Annulus </a:t>
                  </a:r>
                </a:p>
              </p:txBody>
            </p:sp>
            <p:pic>
              <p:nvPicPr>
                <p:cNvPr id="8" name="Picture 7">
                  <a:extLst>
                    <a:ext uri="{FF2B5EF4-FFF2-40B4-BE49-F238E27FC236}">
                      <a16:creationId xmlns:a16="http://schemas.microsoft.com/office/drawing/2014/main" id="{E3727436-66A2-5544-6FA7-243F0043CF2A}"/>
                    </a:ext>
                  </a:extLst>
                </p:cNvPr>
                <p:cNvPicPr>
                  <a:picLocks noChangeAspect="1"/>
                </p:cNvPicPr>
                <p:nvPr/>
              </p:nvPicPr>
              <p:blipFill>
                <a:blip r:embed="rId5"/>
                <a:stretch>
                  <a:fillRect/>
                </a:stretch>
              </p:blipFill>
              <p:spPr>
                <a:xfrm>
                  <a:off x="7057250" y="4645203"/>
                  <a:ext cx="2166174" cy="2212797"/>
                </a:xfrm>
                <a:prstGeom prst="rect">
                  <a:avLst/>
                </a:prstGeom>
              </p:spPr>
            </p:pic>
            <p:cxnSp>
              <p:nvCxnSpPr>
                <p:cNvPr id="9" name="Straight Arrow Connector 8">
                  <a:extLst>
                    <a:ext uri="{FF2B5EF4-FFF2-40B4-BE49-F238E27FC236}">
                      <a16:creationId xmlns:a16="http://schemas.microsoft.com/office/drawing/2014/main" id="{1D40EADA-E851-A4E1-00A6-664CF9ACF2AA}"/>
                    </a:ext>
                  </a:extLst>
                </p:cNvPr>
                <p:cNvCxnSpPr>
                  <a:cxnSpLocks/>
                  <a:stCxn id="8" idx="0"/>
                </p:cNvCxnSpPr>
                <p:nvPr/>
              </p:nvCxnSpPr>
              <p:spPr bwMode="auto">
                <a:xfrm flipH="1" flipV="1">
                  <a:off x="7957577" y="3641874"/>
                  <a:ext cx="182760" cy="1003329"/>
                </a:xfrm>
                <a:prstGeom prst="straightConnector1">
                  <a:avLst/>
                </a:prstGeom>
                <a:ln>
                  <a:headEnd type="triangle" w="med" len="med"/>
                  <a:tailEnd type="none"/>
                </a:ln>
              </p:spPr>
              <p:style>
                <a:lnRef idx="1">
                  <a:schemeClr val="dk1"/>
                </a:lnRef>
                <a:fillRef idx="0">
                  <a:schemeClr val="dk1"/>
                </a:fillRef>
                <a:effectRef idx="0">
                  <a:schemeClr val="dk1"/>
                </a:effectRef>
                <a:fontRef idx="minor">
                  <a:schemeClr val="tx1"/>
                </a:fontRef>
              </p:style>
            </p:cxnSp>
          </p:grpSp>
          <p:cxnSp>
            <p:nvCxnSpPr>
              <p:cNvPr id="14" name="Straight Arrow Connector 13">
                <a:extLst>
                  <a:ext uri="{FF2B5EF4-FFF2-40B4-BE49-F238E27FC236}">
                    <a16:creationId xmlns:a16="http://schemas.microsoft.com/office/drawing/2014/main" id="{9FEAD152-46F8-DE04-6637-B366BEC0D7CC}"/>
                  </a:ext>
                </a:extLst>
              </p:cNvPr>
              <p:cNvCxnSpPr>
                <a:cxnSpLocks/>
              </p:cNvCxnSpPr>
              <p:nvPr/>
            </p:nvCxnSpPr>
            <p:spPr bwMode="auto">
              <a:xfrm>
                <a:off x="8037714" y="5792091"/>
                <a:ext cx="0" cy="1777013"/>
              </a:xfrm>
              <a:prstGeom prst="straightConnector1">
                <a:avLst/>
              </a:prstGeom>
              <a:ln>
                <a:headEnd type="triangle" w="med" len="med"/>
                <a:tailEnd type="none" w="med" len="med"/>
              </a:ln>
            </p:spPr>
            <p:style>
              <a:lnRef idx="1">
                <a:schemeClr val="dk1"/>
              </a:lnRef>
              <a:fillRef idx="0">
                <a:schemeClr val="dk1"/>
              </a:fillRef>
              <a:effectRef idx="0">
                <a:schemeClr val="dk1"/>
              </a:effectRef>
              <a:fontRef idx="minor">
                <a:schemeClr val="tx1"/>
              </a:fontRef>
            </p:style>
          </p:cxnSp>
        </p:grpSp>
      </p:grpSp>
      <p:pic>
        <p:nvPicPr>
          <p:cNvPr id="3" name="Picture 2">
            <a:extLst>
              <a:ext uri="{FF2B5EF4-FFF2-40B4-BE49-F238E27FC236}">
                <a16:creationId xmlns:a16="http://schemas.microsoft.com/office/drawing/2014/main" id="{38E99A66-A48A-4E15-A797-22E0B1AC6153}"/>
              </a:ext>
            </a:extLst>
          </p:cNvPr>
          <p:cNvPicPr>
            <a:picLocks noChangeAspect="1"/>
          </p:cNvPicPr>
          <p:nvPr/>
        </p:nvPicPr>
        <p:blipFill>
          <a:blip r:embed="rId6"/>
          <a:stretch>
            <a:fillRect/>
          </a:stretch>
        </p:blipFill>
        <p:spPr>
          <a:xfrm>
            <a:off x="9845690" y="1952172"/>
            <a:ext cx="2114082" cy="3939594"/>
          </a:xfrm>
          <a:prstGeom prst="rect">
            <a:avLst/>
          </a:prstGeom>
        </p:spPr>
      </p:pic>
    </p:spTree>
    <p:extLst>
      <p:ext uri="{BB962C8B-B14F-4D97-AF65-F5344CB8AC3E}">
        <p14:creationId xmlns:p14="http://schemas.microsoft.com/office/powerpoint/2010/main" val="9584453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ea typeface="Calibri" panose="020F0502020204030204" pitchFamily="34" charset="0"/>
                <a:cs typeface="Times New Roman" panose="02020603050405020304" pitchFamily="18" charset="0"/>
              </a:rPr>
              <a:t>Annular Collagen Fibers </a:t>
            </a:r>
          </a:p>
        </p:txBody>
      </p:sp>
      <p:sp>
        <p:nvSpPr>
          <p:cNvPr id="7" name="TextBox 6">
            <a:extLst>
              <a:ext uri="{FF2B5EF4-FFF2-40B4-BE49-F238E27FC236}">
                <a16:creationId xmlns:a16="http://schemas.microsoft.com/office/drawing/2014/main" id="{CD2CE51C-C44B-ADD7-05A4-181ECD4C9418}"/>
              </a:ext>
            </a:extLst>
          </p:cNvPr>
          <p:cNvSpPr txBox="1"/>
          <p:nvPr/>
        </p:nvSpPr>
        <p:spPr>
          <a:xfrm>
            <a:off x="506830" y="1361361"/>
            <a:ext cx="6176119" cy="4616648"/>
          </a:xfrm>
          <a:prstGeom prst="rect">
            <a:avLst/>
          </a:prstGeom>
          <a:noFill/>
        </p:spPr>
        <p:txBody>
          <a:bodyPr wrap="square">
            <a:spAutoFit/>
          </a:bodyPr>
          <a:lstStyle/>
          <a:p>
            <a:pPr>
              <a:spcBef>
                <a:spcPts val="1200"/>
              </a:spcBef>
            </a:pPr>
            <a:r>
              <a:rPr lang="en-US" sz="2000" dirty="0">
                <a:solidFill>
                  <a:srgbClr val="C00000"/>
                </a:solidFill>
                <a:effectLst/>
                <a:latin typeface="Times New Roman" panose="02020603050405020304" pitchFamily="18" charset="0"/>
                <a:ea typeface="Calibri" panose="020F0502020204030204" pitchFamily="34" charset="0"/>
                <a:cs typeface="Times New Roman" panose="02020603050405020304" pitchFamily="18" charset="0"/>
              </a:rPr>
              <a:t>Two layers of </a:t>
            </a:r>
            <a:r>
              <a:rPr lang="en-US" sz="2000" dirty="0">
                <a:solidFill>
                  <a:srgbClr val="C00000"/>
                </a:solidFill>
                <a:latin typeface="Times New Roman" panose="02020603050405020304" pitchFamily="18" charset="0"/>
                <a:ea typeface="Calibri" panose="020F0502020204030204" pitchFamily="34" charset="0"/>
                <a:cs typeface="Times New Roman" panose="02020603050405020304" pitchFamily="18" charset="0"/>
              </a:rPr>
              <a:t>connector</a:t>
            </a:r>
            <a:r>
              <a:rPr lang="en-US" sz="2000" dirty="0">
                <a:solidFill>
                  <a:srgbClr val="C00000"/>
                </a:solidFill>
                <a:effectLst/>
                <a:latin typeface="Times New Roman" panose="02020603050405020304" pitchFamily="18" charset="0"/>
                <a:ea typeface="Calibri" panose="020F0502020204030204" pitchFamily="34" charset="0"/>
                <a:cs typeface="Times New Roman" panose="02020603050405020304" pitchFamily="18" charset="0"/>
              </a:rPr>
              <a:t>s </a:t>
            </a:r>
            <a:r>
              <a:rPr lang="en-US"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to represent approximately 20 layers of fibers in the disc; </a:t>
            </a:r>
            <a:br>
              <a:rPr lang="en-US"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br>
            <a:r>
              <a:rPr lang="en-US"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The angle of fiber orientation increases from about </a:t>
            </a:r>
            <a:r>
              <a:rPr lang="en-US" sz="20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2</a:t>
            </a:r>
            <a:r>
              <a:rPr lang="en-US"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degrees at the periphery to 45 degrees in the lamellae closest to the nucleus;</a:t>
            </a:r>
            <a:br>
              <a:rPr lang="en-US"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br>
            <a:r>
              <a:rPr lang="en-US" sz="1600" i="1" dirty="0">
                <a:latin typeface="Times New Roman" panose="02020603050405020304" pitchFamily="18" charset="0"/>
                <a:ea typeface="Calibri" panose="020F0502020204030204" pitchFamily="34" charset="0"/>
                <a:cs typeface="Times New Roman" panose="02020603050405020304" pitchFamily="18" charset="0"/>
              </a:rPr>
              <a:t>(Cassidy et al. 1989)</a:t>
            </a:r>
            <a:endParaRPr lang="en-US" sz="1600" dirty="0">
              <a:solidFill>
                <a:srgbClr val="C00000"/>
              </a:solidFill>
              <a:effectLst/>
              <a:latin typeface="Times New Roman" panose="02020603050405020304" pitchFamily="18" charset="0"/>
              <a:ea typeface="Calibri" panose="020F0502020204030204" pitchFamily="34" charset="0"/>
              <a:cs typeface="Times New Roman" panose="02020603050405020304" pitchFamily="18" charset="0"/>
            </a:endParaRPr>
          </a:p>
          <a:p>
            <a:pPr>
              <a:spcBef>
                <a:spcPts val="1200"/>
              </a:spcBef>
            </a:pPr>
            <a:r>
              <a:rPr lang="en-US"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The </a:t>
            </a:r>
            <a:r>
              <a:rPr lang="en-US" sz="2000" dirty="0">
                <a:solidFill>
                  <a:srgbClr val="C00000"/>
                </a:solidFill>
                <a:effectLst/>
                <a:latin typeface="Times New Roman" panose="02020603050405020304" pitchFamily="18" charset="0"/>
                <a:ea typeface="Calibri" panose="020F0502020204030204" pitchFamily="34" charset="0"/>
                <a:cs typeface="Times New Roman" panose="02020603050405020304" pitchFamily="18" charset="0"/>
              </a:rPr>
              <a:t>volume of the fibers is approximately 19% of the surrounding annulus.</a:t>
            </a:r>
            <a:br>
              <a:rPr lang="en-US" sz="2000" dirty="0">
                <a:solidFill>
                  <a:srgbClr val="C00000"/>
                </a:solidFill>
                <a:effectLst/>
                <a:latin typeface="Times New Roman" panose="02020603050405020304" pitchFamily="18" charset="0"/>
                <a:ea typeface="Calibri" panose="020F0502020204030204" pitchFamily="34" charset="0"/>
                <a:cs typeface="Times New Roman" panose="02020603050405020304" pitchFamily="18" charset="0"/>
              </a:rPr>
            </a:br>
            <a:r>
              <a:rPr lang="en-US" sz="1600" i="1" dirty="0">
                <a:latin typeface="Times New Roman" panose="02020603050405020304" pitchFamily="18" charset="0"/>
                <a:ea typeface="Calibri" panose="020F0502020204030204" pitchFamily="34" charset="0"/>
                <a:cs typeface="Times New Roman" panose="02020603050405020304" pitchFamily="18" charset="0"/>
              </a:rPr>
              <a:t>(Shirazi-</a:t>
            </a:r>
            <a:r>
              <a:rPr lang="en-US" sz="1600" i="1" dirty="0" err="1">
                <a:latin typeface="Times New Roman" panose="02020603050405020304" pitchFamily="18" charset="0"/>
                <a:ea typeface="Calibri" panose="020F0502020204030204" pitchFamily="34" charset="0"/>
                <a:cs typeface="Times New Roman" panose="02020603050405020304" pitchFamily="18" charset="0"/>
              </a:rPr>
              <a:t>adl</a:t>
            </a:r>
            <a:r>
              <a:rPr lang="en-US" sz="1600" i="1" dirty="0">
                <a:latin typeface="Times New Roman" panose="02020603050405020304" pitchFamily="18" charset="0"/>
                <a:ea typeface="Calibri" panose="020F0502020204030204" pitchFamily="34" charset="0"/>
                <a:cs typeface="Times New Roman" panose="02020603050405020304" pitchFamily="18" charset="0"/>
              </a:rPr>
              <a:t> et al. 1986; Ohshima et al. 1989) </a:t>
            </a:r>
          </a:p>
          <a:p>
            <a:endParaRPr lang="en-US" sz="16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endParaRPr>
          </a:p>
          <a:p>
            <a:endParaRPr lang="en-US" sz="16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endParaRPr>
          </a:p>
          <a:p>
            <a:endPar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p>
            <a:endParaRPr lang="en-US" sz="16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endParaRPr>
          </a:p>
          <a:p>
            <a:endPar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p>
            <a:endParaRPr lang="en-US" sz="16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endParaRPr>
          </a:p>
          <a:p>
            <a:endParaRPr lang="en-US" sz="16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12" name="Picture 11">
            <a:extLst>
              <a:ext uri="{FF2B5EF4-FFF2-40B4-BE49-F238E27FC236}">
                <a16:creationId xmlns:a16="http://schemas.microsoft.com/office/drawing/2014/main" id="{E1B2E40A-E557-C2AF-AB4A-93859253BA2C}"/>
              </a:ext>
            </a:extLst>
          </p:cNvPr>
          <p:cNvPicPr>
            <a:picLocks noChangeAspect="1"/>
          </p:cNvPicPr>
          <p:nvPr/>
        </p:nvPicPr>
        <p:blipFill>
          <a:blip r:embed="rId3"/>
          <a:stretch>
            <a:fillRect/>
          </a:stretch>
        </p:blipFill>
        <p:spPr>
          <a:xfrm>
            <a:off x="6830674" y="3710449"/>
            <a:ext cx="1698990" cy="1615166"/>
          </a:xfrm>
          <a:prstGeom prst="rect">
            <a:avLst/>
          </a:prstGeom>
        </p:spPr>
      </p:pic>
      <p:pic>
        <p:nvPicPr>
          <p:cNvPr id="25" name="Picture 24">
            <a:extLst>
              <a:ext uri="{FF2B5EF4-FFF2-40B4-BE49-F238E27FC236}">
                <a16:creationId xmlns:a16="http://schemas.microsoft.com/office/drawing/2014/main" id="{C2940C8C-A403-4D49-5C1E-82850CC1D5FE}"/>
              </a:ext>
            </a:extLst>
          </p:cNvPr>
          <p:cNvPicPr>
            <a:picLocks noChangeAspect="1"/>
          </p:cNvPicPr>
          <p:nvPr/>
        </p:nvPicPr>
        <p:blipFill rotWithShape="1">
          <a:blip r:embed="rId4"/>
          <a:srcRect b="11211"/>
          <a:stretch/>
        </p:blipFill>
        <p:spPr>
          <a:xfrm>
            <a:off x="716265" y="4527929"/>
            <a:ext cx="1841570" cy="1227469"/>
          </a:xfrm>
          <a:prstGeom prst="rect">
            <a:avLst/>
          </a:prstGeom>
        </p:spPr>
      </p:pic>
      <p:pic>
        <p:nvPicPr>
          <p:cNvPr id="28" name="Picture 27">
            <a:extLst>
              <a:ext uri="{FF2B5EF4-FFF2-40B4-BE49-F238E27FC236}">
                <a16:creationId xmlns:a16="http://schemas.microsoft.com/office/drawing/2014/main" id="{9E028D30-892C-D402-7148-2724DB99478E}"/>
              </a:ext>
            </a:extLst>
          </p:cNvPr>
          <p:cNvPicPr>
            <a:picLocks noChangeAspect="1"/>
          </p:cNvPicPr>
          <p:nvPr/>
        </p:nvPicPr>
        <p:blipFill>
          <a:blip r:embed="rId5"/>
          <a:stretch>
            <a:fillRect/>
          </a:stretch>
        </p:blipFill>
        <p:spPr>
          <a:xfrm>
            <a:off x="3639909" y="4229611"/>
            <a:ext cx="2743638" cy="2352467"/>
          </a:xfrm>
          <a:prstGeom prst="rect">
            <a:avLst/>
          </a:prstGeom>
        </p:spPr>
      </p:pic>
      <p:pic>
        <p:nvPicPr>
          <p:cNvPr id="29" name="Picture 28">
            <a:extLst>
              <a:ext uri="{FF2B5EF4-FFF2-40B4-BE49-F238E27FC236}">
                <a16:creationId xmlns:a16="http://schemas.microsoft.com/office/drawing/2014/main" id="{3F841AE0-484F-D4E3-301B-43477BED5A84}"/>
              </a:ext>
            </a:extLst>
          </p:cNvPr>
          <p:cNvPicPr>
            <a:picLocks noChangeAspect="1"/>
          </p:cNvPicPr>
          <p:nvPr/>
        </p:nvPicPr>
        <p:blipFill rotWithShape="1">
          <a:blip r:embed="rId6"/>
          <a:srcRect l="22340" t="22665" r="63543" b="31581"/>
          <a:stretch/>
        </p:blipFill>
        <p:spPr>
          <a:xfrm>
            <a:off x="2694488" y="4620107"/>
            <a:ext cx="852056" cy="1118550"/>
          </a:xfrm>
          <a:prstGeom prst="rect">
            <a:avLst/>
          </a:prstGeom>
        </p:spPr>
      </p:pic>
      <p:pic>
        <p:nvPicPr>
          <p:cNvPr id="35" name="Picture 34">
            <a:extLst>
              <a:ext uri="{FF2B5EF4-FFF2-40B4-BE49-F238E27FC236}">
                <a16:creationId xmlns:a16="http://schemas.microsoft.com/office/drawing/2014/main" id="{3104F1CC-EBCE-432B-EEC8-E9F5E35C1D01}"/>
              </a:ext>
            </a:extLst>
          </p:cNvPr>
          <p:cNvPicPr>
            <a:picLocks noChangeAspect="1"/>
          </p:cNvPicPr>
          <p:nvPr/>
        </p:nvPicPr>
        <p:blipFill>
          <a:blip r:embed="rId7"/>
          <a:stretch>
            <a:fillRect/>
          </a:stretch>
        </p:blipFill>
        <p:spPr>
          <a:xfrm>
            <a:off x="8396357" y="2625436"/>
            <a:ext cx="1277787" cy="3111598"/>
          </a:xfrm>
          <a:prstGeom prst="rect">
            <a:avLst/>
          </a:prstGeom>
        </p:spPr>
      </p:pic>
      <p:pic>
        <p:nvPicPr>
          <p:cNvPr id="37" name="Picture 36">
            <a:extLst>
              <a:ext uri="{FF2B5EF4-FFF2-40B4-BE49-F238E27FC236}">
                <a16:creationId xmlns:a16="http://schemas.microsoft.com/office/drawing/2014/main" id="{555DC13F-46DA-D26E-0A94-515FFFD59DC8}"/>
              </a:ext>
            </a:extLst>
          </p:cNvPr>
          <p:cNvPicPr>
            <a:picLocks noChangeAspect="1"/>
          </p:cNvPicPr>
          <p:nvPr/>
        </p:nvPicPr>
        <p:blipFill>
          <a:blip r:embed="rId8"/>
          <a:stretch>
            <a:fillRect/>
          </a:stretch>
        </p:blipFill>
        <p:spPr>
          <a:xfrm>
            <a:off x="6733993" y="1862112"/>
            <a:ext cx="1662364" cy="1654162"/>
          </a:xfrm>
          <a:prstGeom prst="rect">
            <a:avLst/>
          </a:prstGeom>
        </p:spPr>
      </p:pic>
      <p:pic>
        <p:nvPicPr>
          <p:cNvPr id="39" name="Picture 38">
            <a:extLst>
              <a:ext uri="{FF2B5EF4-FFF2-40B4-BE49-F238E27FC236}">
                <a16:creationId xmlns:a16="http://schemas.microsoft.com/office/drawing/2014/main" id="{509BDEF3-5D45-99E6-89E0-AA0209FD6BCC}"/>
              </a:ext>
            </a:extLst>
          </p:cNvPr>
          <p:cNvPicPr>
            <a:picLocks noChangeAspect="1"/>
          </p:cNvPicPr>
          <p:nvPr/>
        </p:nvPicPr>
        <p:blipFill>
          <a:blip r:embed="rId9"/>
          <a:stretch>
            <a:fillRect/>
          </a:stretch>
        </p:blipFill>
        <p:spPr>
          <a:xfrm>
            <a:off x="7047650" y="5393410"/>
            <a:ext cx="1200982" cy="1266060"/>
          </a:xfrm>
          <a:prstGeom prst="rect">
            <a:avLst/>
          </a:prstGeom>
        </p:spPr>
      </p:pic>
      <p:sp>
        <p:nvSpPr>
          <p:cNvPr id="40" name="Arc 39">
            <a:extLst>
              <a:ext uri="{FF2B5EF4-FFF2-40B4-BE49-F238E27FC236}">
                <a16:creationId xmlns:a16="http://schemas.microsoft.com/office/drawing/2014/main" id="{657CCFD1-47C0-CF79-0075-3A86314A6706}"/>
              </a:ext>
            </a:extLst>
          </p:cNvPr>
          <p:cNvSpPr/>
          <p:nvPr/>
        </p:nvSpPr>
        <p:spPr bwMode="auto">
          <a:xfrm rot="3275924" flipV="1">
            <a:off x="7442097" y="5628947"/>
            <a:ext cx="381045" cy="457200"/>
          </a:xfrm>
          <a:prstGeom prst="arc">
            <a:avLst/>
          </a:prstGeom>
          <a:ln>
            <a:headEnd type="none" w="med" len="med"/>
            <a:tailEnd type="none" w="med" len="med"/>
          </a:ln>
        </p:spPr>
        <p:style>
          <a:lnRef idx="1">
            <a:schemeClr val="dk1"/>
          </a:lnRef>
          <a:fillRef idx="0">
            <a:schemeClr val="dk1"/>
          </a:fillRef>
          <a:effectRef idx="0">
            <a:schemeClr val="dk1"/>
          </a:effectRef>
          <a:fontRef idx="minor">
            <a:schemeClr val="tx1"/>
          </a:fontRef>
        </p:style>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2000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41" name="Arc 40">
            <a:extLst>
              <a:ext uri="{FF2B5EF4-FFF2-40B4-BE49-F238E27FC236}">
                <a16:creationId xmlns:a16="http://schemas.microsoft.com/office/drawing/2014/main" id="{6195C95E-ADE1-6330-9EB0-E56FF874401E}"/>
              </a:ext>
            </a:extLst>
          </p:cNvPr>
          <p:cNvSpPr/>
          <p:nvPr/>
        </p:nvSpPr>
        <p:spPr bwMode="auto">
          <a:xfrm rot="3439774" flipV="1">
            <a:off x="7520696" y="5726738"/>
            <a:ext cx="180313" cy="274320"/>
          </a:xfrm>
          <a:prstGeom prst="arc">
            <a:avLst/>
          </a:prstGeom>
          <a:ln>
            <a:headEnd type="none" w="med" len="med"/>
            <a:tailEnd type="none" w="med" len="med"/>
          </a:ln>
        </p:spPr>
        <p:style>
          <a:lnRef idx="1">
            <a:schemeClr val="dk1"/>
          </a:lnRef>
          <a:fillRef idx="0">
            <a:schemeClr val="dk1"/>
          </a:fillRef>
          <a:effectRef idx="0">
            <a:schemeClr val="dk1"/>
          </a:effectRef>
          <a:fontRef idx="minor">
            <a:schemeClr val="tx1"/>
          </a:fontRef>
        </p:style>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2000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cxnSp>
        <p:nvCxnSpPr>
          <p:cNvPr id="43" name="Straight Arrow Connector 42">
            <a:extLst>
              <a:ext uri="{FF2B5EF4-FFF2-40B4-BE49-F238E27FC236}">
                <a16:creationId xmlns:a16="http://schemas.microsoft.com/office/drawing/2014/main" id="{AE16033B-BE62-705C-353A-C1838422BBBA}"/>
              </a:ext>
            </a:extLst>
          </p:cNvPr>
          <p:cNvCxnSpPr>
            <a:cxnSpLocks/>
          </p:cNvCxnSpPr>
          <p:nvPr/>
        </p:nvCxnSpPr>
        <p:spPr bwMode="auto">
          <a:xfrm>
            <a:off x="7565175" y="6067219"/>
            <a:ext cx="404118" cy="485982"/>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cxnSp>
        <p:nvCxnSpPr>
          <p:cNvPr id="44" name="Straight Arrow Connector 43">
            <a:extLst>
              <a:ext uri="{FF2B5EF4-FFF2-40B4-BE49-F238E27FC236}">
                <a16:creationId xmlns:a16="http://schemas.microsoft.com/office/drawing/2014/main" id="{58C93EB2-6574-A353-D4CA-2442444A2543}"/>
              </a:ext>
            </a:extLst>
          </p:cNvPr>
          <p:cNvCxnSpPr>
            <a:cxnSpLocks/>
          </p:cNvCxnSpPr>
          <p:nvPr/>
        </p:nvCxnSpPr>
        <p:spPr bwMode="auto">
          <a:xfrm>
            <a:off x="7610376" y="5978061"/>
            <a:ext cx="408996" cy="530926"/>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sp>
        <p:nvSpPr>
          <p:cNvPr id="48" name="TextBox 47">
            <a:extLst>
              <a:ext uri="{FF2B5EF4-FFF2-40B4-BE49-F238E27FC236}">
                <a16:creationId xmlns:a16="http://schemas.microsoft.com/office/drawing/2014/main" id="{E1AF91DA-670B-E685-4615-7F6CD67D5458}"/>
              </a:ext>
            </a:extLst>
          </p:cNvPr>
          <p:cNvSpPr txBox="1"/>
          <p:nvPr/>
        </p:nvSpPr>
        <p:spPr>
          <a:xfrm>
            <a:off x="7957537" y="6389480"/>
            <a:ext cx="2449495" cy="307777"/>
          </a:xfrm>
          <a:prstGeom prst="rect">
            <a:avLst/>
          </a:prstGeom>
          <a:noFill/>
        </p:spPr>
        <p:txBody>
          <a:bodyPr wrap="square">
            <a:spAutoFit/>
          </a:bodyPr>
          <a:lstStyle/>
          <a:p>
            <a:r>
              <a:rPr lang="en-US" sz="1400" i="1" dirty="0">
                <a:latin typeface="Times New Roman" panose="02020603050405020304" pitchFamily="18" charset="0"/>
                <a:ea typeface="Calibri" panose="020F0502020204030204" pitchFamily="34" charset="0"/>
                <a:cs typeface="Times New Roman" panose="02020603050405020304" pitchFamily="18" charset="0"/>
              </a:rPr>
              <a:t>Two different angles</a:t>
            </a:r>
            <a:endParaRPr lang="en-US" sz="1400" dirty="0">
              <a:latin typeface="Times New Roman" panose="02020603050405020304" pitchFamily="18" charset="0"/>
              <a:ea typeface="Calibri" panose="020F0502020204030204" pitchFamily="34" charset="0"/>
              <a:cs typeface="Times New Roman" panose="02020603050405020304" pitchFamily="18" charset="0"/>
            </a:endParaRPr>
          </a:p>
        </p:txBody>
      </p:sp>
      <p:sp>
        <p:nvSpPr>
          <p:cNvPr id="3" name="Slide Number Placeholder 2">
            <a:extLst>
              <a:ext uri="{FF2B5EF4-FFF2-40B4-BE49-F238E27FC236}">
                <a16:creationId xmlns:a16="http://schemas.microsoft.com/office/drawing/2014/main" id="{DC13FDCD-1CA8-C08C-31C3-0077D41C14E4}"/>
              </a:ext>
            </a:extLst>
          </p:cNvPr>
          <p:cNvSpPr>
            <a:spLocks noGrp="1"/>
          </p:cNvSpPr>
          <p:nvPr>
            <p:ph type="sldNum" sz="quarter" idx="10"/>
          </p:nvPr>
        </p:nvSpPr>
        <p:spPr/>
        <p:txBody>
          <a:bodyPr/>
          <a:lstStyle/>
          <a:p>
            <a:fld id="{E400C7C8-7C88-BA41-BC02-0C39D7F04A6D}" type="slidenum">
              <a:rPr lang="en-US" smtClean="0"/>
              <a:t>8</a:t>
            </a:fld>
            <a:endParaRPr lang="en-US"/>
          </a:p>
        </p:txBody>
      </p:sp>
      <p:pic>
        <p:nvPicPr>
          <p:cNvPr id="4" name="Picture 3">
            <a:extLst>
              <a:ext uri="{FF2B5EF4-FFF2-40B4-BE49-F238E27FC236}">
                <a16:creationId xmlns:a16="http://schemas.microsoft.com/office/drawing/2014/main" id="{3F734600-AC7B-F8E7-F9D6-3AC4B5F588F6}"/>
              </a:ext>
            </a:extLst>
          </p:cNvPr>
          <p:cNvPicPr>
            <a:picLocks noChangeAspect="1"/>
          </p:cNvPicPr>
          <p:nvPr/>
        </p:nvPicPr>
        <p:blipFill>
          <a:blip r:embed="rId10"/>
          <a:stretch>
            <a:fillRect/>
          </a:stretch>
        </p:blipFill>
        <p:spPr>
          <a:xfrm>
            <a:off x="9845690" y="1952172"/>
            <a:ext cx="2114082" cy="3939594"/>
          </a:xfrm>
          <a:prstGeom prst="rect">
            <a:avLst/>
          </a:prstGeom>
        </p:spPr>
      </p:pic>
    </p:spTree>
    <p:extLst>
      <p:ext uri="{BB962C8B-B14F-4D97-AF65-F5344CB8AC3E}">
        <p14:creationId xmlns:p14="http://schemas.microsoft.com/office/powerpoint/2010/main" val="2787955407"/>
      </p:ext>
    </p:extLst>
  </p:cSld>
  <p:clrMapOvr>
    <a:masterClrMapping/>
  </p:clrMapOvr>
</p:sld>
</file>

<file path=ppt/theme/theme1.xml><?xml version="1.0" encoding="utf-8"?>
<a:theme xmlns:a="http://schemas.openxmlformats.org/drawingml/2006/main" name="UPitt Template">
  <a:themeElements>
    <a:clrScheme name="ECE-Scree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ECE-Screen">
      <a:majorFont>
        <a:latin typeface="Corbel"/>
        <a:ea typeface=""/>
        <a:cs typeface=""/>
      </a:majorFont>
      <a:minorFont>
        <a:latin typeface="Corbe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ctr" defTabSz="914400" rtl="0" eaLnBrk="0" fontAlgn="base" latinLnBrk="0" hangingPunct="0">
          <a:lnSpc>
            <a:spcPct val="100000"/>
          </a:lnSpc>
          <a:spcBef>
            <a:spcPct val="20000"/>
          </a:spcBef>
          <a:spcAft>
            <a:spcPct val="0"/>
          </a:spcAft>
          <a:buClrTx/>
          <a:buSzTx/>
          <a:buFontTx/>
          <a:buNone/>
          <a:tabLst/>
          <a:defRPr kumimoji="0" lang="en-US" sz="2400" b="0" i="0" u="none" strike="noStrike" cap="none" normalizeH="0" baseline="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ctr" defTabSz="914400" rtl="0" eaLnBrk="0" fontAlgn="base" latinLnBrk="0" hangingPunct="0">
          <a:lnSpc>
            <a:spcPct val="100000"/>
          </a:lnSpc>
          <a:spcBef>
            <a:spcPct val="20000"/>
          </a:spcBef>
          <a:spcAft>
            <a:spcPct val="0"/>
          </a:spcAft>
          <a:buClrTx/>
          <a:buSzTx/>
          <a:buFontTx/>
          <a:buNone/>
          <a:tabLst/>
          <a:defRPr kumimoji="0" lang="en-US" sz="2400" b="0" i="0" u="none" strike="noStrike" cap="none" normalizeH="0" baseline="0">
            <a:ln>
              <a:noFill/>
            </a:ln>
            <a:solidFill>
              <a:schemeClr val="tx1"/>
            </a:solidFill>
            <a:effectLst/>
            <a:latin typeface="Arial" charset="0"/>
          </a:defRPr>
        </a:defPPr>
      </a:lstStyle>
    </a:lnDef>
  </a:objectDefaults>
  <a:extraClrSchemeLst>
    <a:extraClrScheme>
      <a:clrScheme name="ECE-Scree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ECE-Scree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ECE-Scree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ECE-Scree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ECE-Scree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ECE-Scree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ECE-Scree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9ef9f489-e0a0-4eeb-87cc-3a526112fd0d}" enabled="0" method="" siteId="{9ef9f489-e0a0-4eeb-87cc-3a526112fd0d}" removed="1"/>
</clbl:labelList>
</file>

<file path=docProps/app.xml><?xml version="1.0" encoding="utf-8"?>
<Properties xmlns="http://schemas.openxmlformats.org/officeDocument/2006/extended-properties" xmlns:vt="http://schemas.openxmlformats.org/officeDocument/2006/docPropsVTypes">
  <TotalTime>14323</TotalTime>
  <Words>2893</Words>
  <Application>Microsoft Office PowerPoint</Application>
  <PresentationFormat>Widescreen</PresentationFormat>
  <Paragraphs>280</Paragraphs>
  <Slides>20</Slides>
  <Notes>20</Notes>
  <HiddenSlides>1</HiddenSlides>
  <MMClips>1</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20</vt:i4>
      </vt:variant>
    </vt:vector>
  </HeadingPairs>
  <TitlesOfParts>
    <vt:vector size="31" baseType="lpstr">
      <vt:lpstr>ElsevierGulliver</vt:lpstr>
      <vt:lpstr>ElsevierSans</vt:lpstr>
      <vt:lpstr>open_sansregular</vt:lpstr>
      <vt:lpstr>Arial</vt:lpstr>
      <vt:lpstr>Calibri</vt:lpstr>
      <vt:lpstr>Cambria</vt:lpstr>
      <vt:lpstr>Cambria Math</vt:lpstr>
      <vt:lpstr>Corbel</vt:lpstr>
      <vt:lpstr>Times</vt:lpstr>
      <vt:lpstr>Times New Roman</vt:lpstr>
      <vt:lpstr>UPitt Template</vt:lpstr>
      <vt:lpstr>IN VIVO SUBJECT-SPECIFIC ESTIMATION OF CERVICAL SPINE DISC MATERIAL PROPERTIES </vt:lpstr>
      <vt:lpstr>Background &amp; Motivation</vt:lpstr>
      <vt:lpstr>Research Objective</vt:lpstr>
      <vt:lpstr>Cervical Vertebrae Geometry from Imaging Data</vt:lpstr>
      <vt:lpstr>Subject-Specific Cervical Spine Geometry</vt:lpstr>
      <vt:lpstr>Ligaments</vt:lpstr>
      <vt:lpstr>Facet Joints</vt:lpstr>
      <vt:lpstr>Disc Nuclei and Annulus Ground Substance</vt:lpstr>
      <vt:lpstr>Annular Collagen Fibers </vt:lpstr>
      <vt:lpstr>Annular Collagen Fibers (cont.)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Advancements in Spine Finite Element Modeling Approach</dc:title>
  <dc:creator>Jia, Dongge</dc:creator>
  <cp:lastModifiedBy>Jia, Dongge</cp:lastModifiedBy>
  <cp:revision>72</cp:revision>
  <dcterms:created xsi:type="dcterms:W3CDTF">2024-05-09T18:46:06Z</dcterms:created>
  <dcterms:modified xsi:type="dcterms:W3CDTF">2024-10-03T06:16:50Z</dcterms:modified>
</cp:coreProperties>
</file>